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1" r:id="rId4"/>
    <p:sldId id="299" r:id="rId5"/>
    <p:sldId id="271" r:id="rId6"/>
    <p:sldId id="273" r:id="rId7"/>
    <p:sldId id="274" r:id="rId8"/>
    <p:sldId id="275" r:id="rId9"/>
    <p:sldId id="276" r:id="rId10"/>
    <p:sldId id="272" r:id="rId11"/>
    <p:sldId id="277" r:id="rId12"/>
    <p:sldId id="278" r:id="rId13"/>
    <p:sldId id="279" r:id="rId14"/>
    <p:sldId id="280" r:id="rId15"/>
    <p:sldId id="270" r:id="rId16"/>
    <p:sldId id="258" r:id="rId17"/>
    <p:sldId id="259" r:id="rId18"/>
    <p:sldId id="260" r:id="rId19"/>
    <p:sldId id="261" r:id="rId20"/>
    <p:sldId id="263" r:id="rId21"/>
    <p:sldId id="266" r:id="rId22"/>
    <p:sldId id="264" r:id="rId23"/>
    <p:sldId id="265" r:id="rId24"/>
    <p:sldId id="268" r:id="rId25"/>
    <p:sldId id="269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4" r:id="rId34"/>
    <p:sldId id="291" r:id="rId35"/>
    <p:sldId id="292" r:id="rId36"/>
    <p:sldId id="293" r:id="rId37"/>
    <p:sldId id="295" r:id="rId38"/>
    <p:sldId id="296" r:id="rId39"/>
    <p:sldId id="298" r:id="rId40"/>
    <p:sldId id="297" r:id="rId41"/>
    <p:sldId id="300" r:id="rId42"/>
    <p:sldId id="301" r:id="rId43"/>
    <p:sldId id="282" r:id="rId44"/>
    <p:sldId id="284" r:id="rId45"/>
    <p:sldId id="307" r:id="rId46"/>
    <p:sldId id="308" r:id="rId47"/>
    <p:sldId id="302" r:id="rId48"/>
    <p:sldId id="30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AADD1-C191-4CB1-A4BE-9EEC5B1DC930}" v="1" dt="2022-10-31T19:53:20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محمد رمضان علي ابراهيم الشامي" userId="ce996539-4fbe-4694-8936-56031fef3796" providerId="ADAL" clId="{C9004B27-4888-46E5-9540-EAFEC0E54369}"/>
    <pc:docChg chg="custSel mod addSld modSld">
      <pc:chgData name="محمد رمضان علي ابراهيم الشامي" userId="ce996539-4fbe-4694-8936-56031fef3796" providerId="ADAL" clId="{C9004B27-4888-46E5-9540-EAFEC0E54369}" dt="2020-08-17T00:51:58.801" v="323" actId="27636"/>
      <pc:docMkLst>
        <pc:docMk/>
      </pc:docMkLst>
      <pc:sldChg chg="addSp delSp modSp mod">
        <pc:chgData name="محمد رمضان علي ابراهيم الشامي" userId="ce996539-4fbe-4694-8936-56031fef3796" providerId="ADAL" clId="{C9004B27-4888-46E5-9540-EAFEC0E54369}" dt="2020-08-17T00:51:42.700" v="318" actId="20577"/>
        <pc:sldMkLst>
          <pc:docMk/>
          <pc:sldMk cId="998971228" sldId="257"/>
        </pc:sldMkLst>
        <pc:spChg chg="mod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2" creationId="{9D895595-BA86-477A-ABF0-6B0AFD043E9A}"/>
          </ac:spMkLst>
        </pc:spChg>
        <pc:spChg chg="add del mod">
          <ac:chgData name="محمد رمضان علي ابراهيم الشامي" userId="ce996539-4fbe-4694-8936-56031fef3796" providerId="ADAL" clId="{C9004B27-4888-46E5-9540-EAFEC0E54369}" dt="2020-08-17T00:48:34.874" v="24" actId="931"/>
          <ac:spMkLst>
            <pc:docMk/>
            <pc:sldMk cId="998971228" sldId="257"/>
            <ac:spMk id="5" creationId="{DFB9A594-9EA0-4D39-A2E1-D90E5672DF6E}"/>
          </ac:spMkLst>
        </pc:spChg>
        <pc:spChg chg="mod">
          <ac:chgData name="محمد رمضان علي ابراهيم الشامي" userId="ce996539-4fbe-4694-8936-56031fef3796" providerId="ADAL" clId="{C9004B27-4888-46E5-9540-EAFEC0E54369}" dt="2020-08-17T00:51:42.700" v="318" actId="20577"/>
          <ac:spMkLst>
            <pc:docMk/>
            <pc:sldMk cId="998971228" sldId="257"/>
            <ac:spMk id="15" creationId="{64CFBD70-2422-445D-8D4D-F87A52C733DF}"/>
          </ac:spMkLst>
        </pc:spChg>
        <pc:spChg chg="del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41" creationId="{333F0879-3DA0-4CB8-B35E-A0AD42558191}"/>
          </ac:spMkLst>
        </pc:spChg>
        <pc:spChg chg="del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43" creationId="{324D2183-F388-476E-92A9-D6639D698580}"/>
          </ac:spMkLst>
        </pc:spChg>
        <pc:spChg chg="del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45" creationId="{243462E7-1698-4B21-BE89-AEFAC7C2FEFA}"/>
          </ac:spMkLst>
        </pc:spChg>
        <pc:spChg chg="del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47" creationId="{6C22FCAC-D7EC-4A52-B153-FF761E2235B3}"/>
          </ac:spMkLst>
        </pc:spChg>
        <pc:spChg chg="add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52" creationId="{333F0879-3DA0-4CB8-B35E-A0AD42558191}"/>
          </ac:spMkLst>
        </pc:spChg>
        <pc:spChg chg="add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54" creationId="{324D2183-F388-476E-92A9-D6639D698580}"/>
          </ac:spMkLst>
        </pc:spChg>
        <pc:spChg chg="add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56" creationId="{243462E7-1698-4B21-BE89-AEFAC7C2FEFA}"/>
          </ac:spMkLst>
        </pc:spChg>
        <pc:spChg chg="add">
          <ac:chgData name="محمد رمضان علي ابراهيم الشامي" userId="ce996539-4fbe-4694-8936-56031fef3796" providerId="ADAL" clId="{C9004B27-4888-46E5-9540-EAFEC0E54369}" dt="2020-08-17T00:48:38.629" v="27" actId="26606"/>
          <ac:spMkLst>
            <pc:docMk/>
            <pc:sldMk cId="998971228" sldId="257"/>
            <ac:spMk id="58" creationId="{6C22FCAC-D7EC-4A52-B153-FF761E2235B3}"/>
          </ac:spMkLst>
        </pc:spChg>
        <pc:picChg chg="del">
          <ac:chgData name="محمد رمضان علي ابراهيم الشامي" userId="ce996539-4fbe-4694-8936-56031fef3796" providerId="ADAL" clId="{C9004B27-4888-46E5-9540-EAFEC0E54369}" dt="2020-08-17T00:48:23.493" v="23" actId="478"/>
          <ac:picMkLst>
            <pc:docMk/>
            <pc:sldMk cId="998971228" sldId="257"/>
            <ac:picMk id="4" creationId="{C16EC941-6D69-4F70-AA4B-191E468F4246}"/>
          </ac:picMkLst>
        </pc:picChg>
        <pc:picChg chg="add mod">
          <ac:chgData name="محمد رمضان علي ابراهيم الشامي" userId="ce996539-4fbe-4694-8936-56031fef3796" providerId="ADAL" clId="{C9004B27-4888-46E5-9540-EAFEC0E54369}" dt="2020-08-17T00:48:49.111" v="31" actId="14100"/>
          <ac:picMkLst>
            <pc:docMk/>
            <pc:sldMk cId="998971228" sldId="257"/>
            <ac:picMk id="7" creationId="{C85674EE-13E3-46FA-A0E4-808E67FD889E}"/>
          </ac:picMkLst>
        </pc:picChg>
      </pc:sldChg>
      <pc:sldChg chg="modSp mod">
        <pc:chgData name="محمد رمضان علي ابراهيم الشامي" userId="ce996539-4fbe-4694-8936-56031fef3796" providerId="ADAL" clId="{C9004B27-4888-46E5-9540-EAFEC0E54369}" dt="2020-08-17T00:47:50.434" v="0" actId="6549"/>
        <pc:sldMkLst>
          <pc:docMk/>
          <pc:sldMk cId="17003542" sldId="271"/>
        </pc:sldMkLst>
        <pc:spChg chg="mod">
          <ac:chgData name="محمد رمضان علي ابراهيم الشامي" userId="ce996539-4fbe-4694-8936-56031fef3796" providerId="ADAL" clId="{C9004B27-4888-46E5-9540-EAFEC0E54369}" dt="2020-08-17T00:47:50.434" v="0" actId="6549"/>
          <ac:spMkLst>
            <pc:docMk/>
            <pc:sldMk cId="17003542" sldId="271"/>
            <ac:spMk id="15" creationId="{64CFBD70-2422-445D-8D4D-F87A52C733DF}"/>
          </ac:spMkLst>
        </pc:spChg>
      </pc:sldChg>
      <pc:sldChg chg="modSp add mod">
        <pc:chgData name="محمد رمضان علي ابراهيم الشامي" userId="ce996539-4fbe-4694-8936-56031fef3796" providerId="ADAL" clId="{C9004B27-4888-46E5-9540-EAFEC0E54369}" dt="2020-08-17T00:51:58.801" v="323" actId="27636"/>
        <pc:sldMkLst>
          <pc:docMk/>
          <pc:sldMk cId="3610764193" sldId="281"/>
        </pc:sldMkLst>
        <pc:spChg chg="mod">
          <ac:chgData name="محمد رمضان علي ابراهيم الشامي" userId="ce996539-4fbe-4694-8936-56031fef3796" providerId="ADAL" clId="{C9004B27-4888-46E5-9540-EAFEC0E54369}" dt="2020-08-17T00:51:58.801" v="323" actId="27636"/>
          <ac:spMkLst>
            <pc:docMk/>
            <pc:sldMk cId="3610764193" sldId="281"/>
            <ac:spMk id="15" creationId="{64CFBD70-2422-445D-8D4D-F87A52C733DF}"/>
          </ac:spMkLst>
        </pc:spChg>
      </pc:sldChg>
    </pc:docChg>
  </pc:docChgLst>
  <pc:docChgLst>
    <pc:chgData name="Mohamed Elshamy" userId="ce996539-4fbe-4694-8936-56031fef3796" providerId="ADAL" clId="{BB9BFDE7-14D6-4E94-9864-D3448B2E67DE}"/>
    <pc:docChg chg="undo custSel mod addSld delSld modSld sldOrd">
      <pc:chgData name="Mohamed Elshamy" userId="ce996539-4fbe-4694-8936-56031fef3796" providerId="ADAL" clId="{BB9BFDE7-14D6-4E94-9864-D3448B2E67DE}" dt="2020-06-20T16:41:23.215" v="2797" actId="2696"/>
      <pc:docMkLst>
        <pc:docMk/>
      </pc:docMkLst>
      <pc:sldChg chg="modSp">
        <pc:chgData name="Mohamed Elshamy" userId="ce996539-4fbe-4694-8936-56031fef3796" providerId="ADAL" clId="{BB9BFDE7-14D6-4E94-9864-D3448B2E67DE}" dt="2020-06-20T15:37:21.671" v="644" actId="20577"/>
        <pc:sldMkLst>
          <pc:docMk/>
          <pc:sldMk cId="2099326572" sldId="256"/>
        </pc:sldMkLst>
        <pc:spChg chg="mod">
          <ac:chgData name="Mohamed Elshamy" userId="ce996539-4fbe-4694-8936-56031fef3796" providerId="ADAL" clId="{BB9BFDE7-14D6-4E94-9864-D3448B2E67DE}" dt="2020-06-20T15:37:21.671" v="644" actId="20577"/>
          <ac:spMkLst>
            <pc:docMk/>
            <pc:sldMk cId="2099326572" sldId="256"/>
            <ac:spMk id="2" creationId="{9FE1CB79-9778-4BA9-8BD1-7B7EB83FBA43}"/>
          </ac:spMkLst>
        </pc:spChg>
        <pc:spChg chg="mod">
          <ac:chgData name="Mohamed Elshamy" userId="ce996539-4fbe-4694-8936-56031fef3796" providerId="ADAL" clId="{BB9BFDE7-14D6-4E94-9864-D3448B2E67DE}" dt="2020-06-20T15:26:52.932" v="268" actId="20577"/>
          <ac:spMkLst>
            <pc:docMk/>
            <pc:sldMk cId="2099326572" sldId="256"/>
            <ac:spMk id="3" creationId="{6D332722-D338-431E-BBD5-8986F7D5A62A}"/>
          </ac:spMkLst>
        </pc:spChg>
      </pc:sldChg>
      <pc:sldChg chg="addSp delSp modSp mod setBg">
        <pc:chgData name="Mohamed Elshamy" userId="ce996539-4fbe-4694-8936-56031fef3796" providerId="ADAL" clId="{BB9BFDE7-14D6-4E94-9864-D3448B2E67DE}" dt="2020-06-20T16:36:45.080" v="2734" actId="26606"/>
        <pc:sldMkLst>
          <pc:docMk/>
          <pc:sldMk cId="998971228" sldId="257"/>
        </pc:sldMkLst>
        <pc:spChg chg="mo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2" creationId="{9D895595-BA86-477A-ABF0-6B0AFD043E9A}"/>
          </ac:spMkLst>
        </pc:spChg>
        <pc:spChg chg="del mod">
          <ac:chgData name="Mohamed Elshamy" userId="ce996539-4fbe-4694-8936-56031fef3796" providerId="ADAL" clId="{BB9BFDE7-14D6-4E94-9864-D3448B2E67DE}" dt="2020-06-20T15:05:51.533" v="55" actId="931"/>
          <ac:spMkLst>
            <pc:docMk/>
            <pc:sldMk cId="998971228" sldId="257"/>
            <ac:spMk id="12" creationId="{1DA174EC-F8C0-4F8F-BB9D-A936D57208E5}"/>
          </ac:spMkLst>
        </pc:spChg>
        <pc:spChg chg="add mo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6:45.080" v="2734" actId="26606"/>
          <ac:spMkLst>
            <pc:docMk/>
            <pc:sldMk cId="998971228" sldId="257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6:45.080" v="2734" actId="26606"/>
          <ac:grpSpMkLst>
            <pc:docMk/>
            <pc:sldMk cId="998971228" sldId="257"/>
            <ac:grpSpMk id="30" creationId="{F484B2EA-E61C-489C-A595-1601912470C5}"/>
          </ac:grpSpMkLst>
        </pc:grpChg>
        <pc:picChg chg="add mod ord">
          <ac:chgData name="Mohamed Elshamy" userId="ce996539-4fbe-4694-8936-56031fef3796" providerId="ADAL" clId="{BB9BFDE7-14D6-4E94-9864-D3448B2E67DE}" dt="2020-06-20T16:36:45.080" v="2734" actId="26606"/>
          <ac:picMkLst>
            <pc:docMk/>
            <pc:sldMk cId="998971228" sldId="257"/>
            <ac:picMk id="4" creationId="{C16EC941-6D69-4F70-AA4B-191E468F4246}"/>
          </ac:picMkLst>
        </pc:picChg>
        <pc:picChg chg="del">
          <ac:chgData name="Mohamed Elshamy" userId="ce996539-4fbe-4694-8936-56031fef3796" providerId="ADAL" clId="{BB9BFDE7-14D6-4E94-9864-D3448B2E67DE}" dt="2020-06-20T15:05:27.863" v="53" actId="478"/>
          <ac:picMkLst>
            <pc:docMk/>
            <pc:sldMk cId="998971228" sldId="257"/>
            <ac:picMk id="9" creationId="{2F4A71F6-E240-4B59-A16E-616F7DD211A0}"/>
          </ac:picMkLst>
        </pc:picChg>
        <pc:picChg chg="del">
          <ac:chgData name="Mohamed Elshamy" userId="ce996539-4fbe-4694-8936-56031fef3796" providerId="ADAL" clId="{BB9BFDE7-14D6-4E94-9864-D3448B2E67DE}" dt="2020-06-20T15:05:29.247" v="54" actId="478"/>
          <ac:picMkLst>
            <pc:docMk/>
            <pc:sldMk cId="998971228" sldId="257"/>
            <ac:picMk id="13" creationId="{83F2846D-9187-4841-8F44-D22479BD8A03}"/>
          </ac:picMkLst>
        </pc:picChg>
        <pc:cxnChg chg="del">
          <ac:chgData name="Mohamed Elshamy" userId="ce996539-4fbe-4694-8936-56031fef3796" providerId="ADAL" clId="{BB9BFDE7-14D6-4E94-9864-D3448B2E67DE}" dt="2020-06-20T16:36:45.080" v="2734" actId="26606"/>
          <ac:cxnSpMkLst>
            <pc:docMk/>
            <pc:sldMk cId="998971228" sldId="257"/>
            <ac:cxnSpMk id="36" creationId="{1124B3AE-D38B-4A63-B422-F9792E745BDD}"/>
          </ac:cxnSpMkLst>
        </pc:cxnChg>
      </pc:sldChg>
      <pc:sldChg chg="addSp delSp modSp">
        <pc:chgData name="Mohamed Elshamy" userId="ce996539-4fbe-4694-8936-56031fef3796" providerId="ADAL" clId="{BB9BFDE7-14D6-4E94-9864-D3448B2E67DE}" dt="2020-06-20T16:38:51.675" v="2750" actId="26606"/>
        <pc:sldMkLst>
          <pc:docMk/>
          <pc:sldMk cId="1132620651" sldId="258"/>
        </pc:sldMkLst>
        <pc:spChg chg="mod">
          <ac:chgData name="Mohamed Elshamy" userId="ce996539-4fbe-4694-8936-56031fef3796" providerId="ADAL" clId="{BB9BFDE7-14D6-4E94-9864-D3448B2E67DE}" dt="2020-06-20T16:38:51.675" v="2750" actId="26606"/>
          <ac:spMkLst>
            <pc:docMk/>
            <pc:sldMk cId="1132620651" sldId="258"/>
            <ac:spMk id="2" creationId="{100FBE8E-5A7C-4AF9-9474-892D0E617585}"/>
          </ac:spMkLst>
        </pc:spChg>
        <pc:spChg chg="del">
          <ac:chgData name="Mohamed Elshamy" userId="ce996539-4fbe-4694-8936-56031fef3796" providerId="ADAL" clId="{BB9BFDE7-14D6-4E94-9864-D3448B2E67DE}" dt="2020-06-20T16:38:51.675" v="2750" actId="26606"/>
          <ac:spMkLst>
            <pc:docMk/>
            <pc:sldMk cId="1132620651" sldId="258"/>
            <ac:spMk id="15" creationId="{4A2AAA7B-DD5A-486B-B28F-F19588315309}"/>
          </ac:spMkLst>
        </pc:spChg>
        <pc:spChg chg="add">
          <ac:chgData name="Mohamed Elshamy" userId="ce996539-4fbe-4694-8936-56031fef3796" providerId="ADAL" clId="{BB9BFDE7-14D6-4E94-9864-D3448B2E67DE}" dt="2020-06-20T16:38:51.675" v="2750" actId="26606"/>
          <ac:spMkLst>
            <pc:docMk/>
            <pc:sldMk cId="1132620651" sldId="258"/>
            <ac:spMk id="28" creationId="{4A2AAA7B-DD5A-486B-B28F-F19588315309}"/>
          </ac:spMkLst>
        </pc:spChg>
        <pc:grpChg chg="del">
          <ac:chgData name="Mohamed Elshamy" userId="ce996539-4fbe-4694-8936-56031fef3796" providerId="ADAL" clId="{BB9BFDE7-14D6-4E94-9864-D3448B2E67DE}" dt="2020-06-20T16:38:51.675" v="2750" actId="26606"/>
          <ac:grpSpMkLst>
            <pc:docMk/>
            <pc:sldMk cId="1132620651" sldId="258"/>
            <ac:grpSpMk id="17" creationId="{3DB99B21-A649-42D2-BB86-486C2E73A089}"/>
          </ac:grpSpMkLst>
        </pc:grpChg>
        <pc:grpChg chg="add">
          <ac:chgData name="Mohamed Elshamy" userId="ce996539-4fbe-4694-8936-56031fef3796" providerId="ADAL" clId="{BB9BFDE7-14D6-4E94-9864-D3448B2E67DE}" dt="2020-06-20T16:38:51.675" v="2750" actId="26606"/>
          <ac:grpSpMkLst>
            <pc:docMk/>
            <pc:sldMk cId="1132620651" sldId="258"/>
            <ac:grpSpMk id="30" creationId="{3DB99B21-A649-42D2-BB86-486C2E73A089}"/>
          </ac:grpSpMkLst>
        </pc:grpChg>
        <pc:picChg chg="mod">
          <ac:chgData name="Mohamed Elshamy" userId="ce996539-4fbe-4694-8936-56031fef3796" providerId="ADAL" clId="{BB9BFDE7-14D6-4E94-9864-D3448B2E67DE}" dt="2020-06-20T16:38:51.675" v="2750" actId="26606"/>
          <ac:picMkLst>
            <pc:docMk/>
            <pc:sldMk cId="1132620651" sldId="258"/>
            <ac:picMk id="7" creationId="{7567F011-1D08-4A08-8CC1-60D0A2646C69}"/>
          </ac:picMkLst>
        </pc:picChg>
        <pc:cxnChg chg="del">
          <ac:chgData name="Mohamed Elshamy" userId="ce996539-4fbe-4694-8936-56031fef3796" providerId="ADAL" clId="{BB9BFDE7-14D6-4E94-9864-D3448B2E67DE}" dt="2020-06-20T16:38:51.675" v="2750" actId="26606"/>
          <ac:cxnSpMkLst>
            <pc:docMk/>
            <pc:sldMk cId="1132620651" sldId="258"/>
            <ac:cxnSpMk id="23" creationId="{496D98D9-A8AD-432E-BD4E-FF80012442F0}"/>
          </ac:cxnSpMkLst>
        </pc:cxnChg>
        <pc:cxnChg chg="add">
          <ac:chgData name="Mohamed Elshamy" userId="ce996539-4fbe-4694-8936-56031fef3796" providerId="ADAL" clId="{BB9BFDE7-14D6-4E94-9864-D3448B2E67DE}" dt="2020-06-20T16:38:51.675" v="2750" actId="26606"/>
          <ac:cxnSpMkLst>
            <pc:docMk/>
            <pc:sldMk cId="1132620651" sldId="258"/>
            <ac:cxnSpMk id="36" creationId="{496D98D9-A8AD-432E-BD4E-FF80012442F0}"/>
          </ac:cxnSpMkLst>
        </pc:cxnChg>
      </pc:sldChg>
      <pc:sldChg chg="addSp modSp mod setBg">
        <pc:chgData name="Mohamed Elshamy" userId="ce996539-4fbe-4694-8936-56031fef3796" providerId="ADAL" clId="{BB9BFDE7-14D6-4E94-9864-D3448B2E67DE}" dt="2020-06-20T16:38:58.507" v="2751" actId="26606"/>
        <pc:sldMkLst>
          <pc:docMk/>
          <pc:sldMk cId="3559147147" sldId="259"/>
        </pc:sldMkLst>
        <pc:spChg chg="mo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2" creationId="{C380A5A5-CE0F-46F3-AFD3-68EFE454A26B}"/>
          </ac:spMkLst>
        </pc:spChg>
        <pc:spChg chg="mo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10" creationId="{989A6971-0641-4838-971F-B4C23ADD45D5}"/>
          </ac:spMkLst>
        </pc:spChg>
        <pc:spChg chg="ad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15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17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19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8:58.507" v="2751" actId="26606"/>
          <ac:spMkLst>
            <pc:docMk/>
            <pc:sldMk cId="3559147147" sldId="259"/>
            <ac:spMk id="21" creationId="{6C22FCAC-D7EC-4A52-B153-FF761E2235B3}"/>
          </ac:spMkLst>
        </pc:spChg>
        <pc:picChg chg="mod">
          <ac:chgData name="Mohamed Elshamy" userId="ce996539-4fbe-4694-8936-56031fef3796" providerId="ADAL" clId="{BB9BFDE7-14D6-4E94-9864-D3448B2E67DE}" dt="2020-06-20T16:38:58.507" v="2751" actId="26606"/>
          <ac:picMkLst>
            <pc:docMk/>
            <pc:sldMk cId="3559147147" sldId="259"/>
            <ac:picMk id="8" creationId="{66CBB630-6C47-4ACA-B966-1DDE43A4206C}"/>
          </ac:picMkLst>
        </pc:picChg>
      </pc:sldChg>
      <pc:sldChg chg="addSp modSp mod setBg">
        <pc:chgData name="Mohamed Elshamy" userId="ce996539-4fbe-4694-8936-56031fef3796" providerId="ADAL" clId="{BB9BFDE7-14D6-4E94-9864-D3448B2E67DE}" dt="2020-06-20T16:39:05.016" v="2752" actId="26606"/>
        <pc:sldMkLst>
          <pc:docMk/>
          <pc:sldMk cId="2173344059" sldId="260"/>
        </pc:sldMkLst>
        <pc:spChg chg="mo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2" creationId="{8A3D8AC4-E0D3-45E9-AB75-6BC9966888FD}"/>
          </ac:spMkLst>
        </pc:spChg>
        <pc:spChg chg="mo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10" creationId="{93DCC4D1-DD55-426B-A2F6-494F27616768}"/>
          </ac:spMkLst>
        </pc:spChg>
        <pc:spChg chg="ad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15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17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19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9:05.016" v="2752" actId="26606"/>
          <ac:spMkLst>
            <pc:docMk/>
            <pc:sldMk cId="2173344059" sldId="260"/>
            <ac:spMk id="21" creationId="{6C22FCAC-D7EC-4A52-B153-FF761E2235B3}"/>
          </ac:spMkLst>
        </pc:spChg>
        <pc:picChg chg="mod">
          <ac:chgData name="Mohamed Elshamy" userId="ce996539-4fbe-4694-8936-56031fef3796" providerId="ADAL" clId="{BB9BFDE7-14D6-4E94-9864-D3448B2E67DE}" dt="2020-06-20T16:39:05.016" v="2752" actId="26606"/>
          <ac:picMkLst>
            <pc:docMk/>
            <pc:sldMk cId="2173344059" sldId="260"/>
            <ac:picMk id="8" creationId="{BD709B24-FF73-40EF-979B-B714FC7D58FC}"/>
          </ac:picMkLst>
        </pc:picChg>
      </pc:sldChg>
      <pc:sldChg chg="addSp delSp modSp">
        <pc:chgData name="Mohamed Elshamy" userId="ce996539-4fbe-4694-8936-56031fef3796" providerId="ADAL" clId="{BB9BFDE7-14D6-4E94-9864-D3448B2E67DE}" dt="2020-06-20T16:39:12.799" v="2753" actId="26606"/>
        <pc:sldMkLst>
          <pc:docMk/>
          <pc:sldMk cId="3105193779" sldId="261"/>
        </pc:sldMkLst>
        <pc:spChg chg="mod">
          <ac:chgData name="Mohamed Elshamy" userId="ce996539-4fbe-4694-8936-56031fef3796" providerId="ADAL" clId="{BB9BFDE7-14D6-4E94-9864-D3448B2E67DE}" dt="2020-06-20T16:39:12.799" v="2753" actId="26606"/>
          <ac:spMkLst>
            <pc:docMk/>
            <pc:sldMk cId="3105193779" sldId="261"/>
            <ac:spMk id="2" creationId="{8C9F1EE8-A8D6-4228-8D22-3581B68DF954}"/>
          </ac:spMkLst>
        </pc:spChg>
        <pc:spChg chg="del">
          <ac:chgData name="Mohamed Elshamy" userId="ce996539-4fbe-4694-8936-56031fef3796" providerId="ADAL" clId="{BB9BFDE7-14D6-4E94-9864-D3448B2E67DE}" dt="2020-06-20T16:39:12.799" v="2753" actId="26606"/>
          <ac:spMkLst>
            <pc:docMk/>
            <pc:sldMk cId="3105193779" sldId="261"/>
            <ac:spMk id="17" creationId="{16F1A1B1-D72D-4219-AE30-3EDB2FD22E54}"/>
          </ac:spMkLst>
        </pc:spChg>
        <pc:spChg chg="add">
          <ac:chgData name="Mohamed Elshamy" userId="ce996539-4fbe-4694-8936-56031fef3796" providerId="ADAL" clId="{BB9BFDE7-14D6-4E94-9864-D3448B2E67DE}" dt="2020-06-20T16:39:12.799" v="2753" actId="26606"/>
          <ac:spMkLst>
            <pc:docMk/>
            <pc:sldMk cId="3105193779" sldId="261"/>
            <ac:spMk id="30" creationId="{16F1A1B1-D72D-4219-AE30-3EDB2FD22E54}"/>
          </ac:spMkLst>
        </pc:spChg>
        <pc:grpChg chg="del">
          <ac:chgData name="Mohamed Elshamy" userId="ce996539-4fbe-4694-8936-56031fef3796" providerId="ADAL" clId="{BB9BFDE7-14D6-4E94-9864-D3448B2E67DE}" dt="2020-06-20T16:39:12.799" v="2753" actId="26606"/>
          <ac:grpSpMkLst>
            <pc:docMk/>
            <pc:sldMk cId="3105193779" sldId="261"/>
            <ac:grpSpMk id="19" creationId="{601FE7BE-30C9-47E1-AA23-7FC5DE0C9D35}"/>
          </ac:grpSpMkLst>
        </pc:grpChg>
        <pc:grpChg chg="add">
          <ac:chgData name="Mohamed Elshamy" userId="ce996539-4fbe-4694-8936-56031fef3796" providerId="ADAL" clId="{BB9BFDE7-14D6-4E94-9864-D3448B2E67DE}" dt="2020-06-20T16:39:12.799" v="2753" actId="26606"/>
          <ac:grpSpMkLst>
            <pc:docMk/>
            <pc:sldMk cId="3105193779" sldId="261"/>
            <ac:grpSpMk id="32" creationId="{601FE7BE-30C9-47E1-AA23-7FC5DE0C9D35}"/>
          </ac:grpSpMkLst>
        </pc:grpChg>
        <pc:picChg chg="mod">
          <ac:chgData name="Mohamed Elshamy" userId="ce996539-4fbe-4694-8936-56031fef3796" providerId="ADAL" clId="{BB9BFDE7-14D6-4E94-9864-D3448B2E67DE}" dt="2020-06-20T16:39:12.799" v="2753" actId="26606"/>
          <ac:picMkLst>
            <pc:docMk/>
            <pc:sldMk cId="3105193779" sldId="261"/>
            <ac:picMk id="7" creationId="{A38B09C7-1DFC-4123-B3D8-346A45CB78CA}"/>
          </ac:picMkLst>
        </pc:picChg>
        <pc:picChg chg="mod">
          <ac:chgData name="Mohamed Elshamy" userId="ce996539-4fbe-4694-8936-56031fef3796" providerId="ADAL" clId="{BB9BFDE7-14D6-4E94-9864-D3448B2E67DE}" dt="2020-06-20T16:39:12.799" v="2753" actId="26606"/>
          <ac:picMkLst>
            <pc:docMk/>
            <pc:sldMk cId="3105193779" sldId="261"/>
            <ac:picMk id="9" creationId="{E41ED3B8-D6A1-412A-A68B-8964775C46EF}"/>
          </ac:picMkLst>
        </pc:picChg>
        <pc:picChg chg="mod">
          <ac:chgData name="Mohamed Elshamy" userId="ce996539-4fbe-4694-8936-56031fef3796" providerId="ADAL" clId="{BB9BFDE7-14D6-4E94-9864-D3448B2E67DE}" dt="2020-06-20T16:39:12.799" v="2753" actId="26606"/>
          <ac:picMkLst>
            <pc:docMk/>
            <pc:sldMk cId="3105193779" sldId="261"/>
            <ac:picMk id="12" creationId="{C4466BED-C916-4057-AFF4-02E3A43430FA}"/>
          </ac:picMkLst>
        </pc:picChg>
        <pc:cxnChg chg="del">
          <ac:chgData name="Mohamed Elshamy" userId="ce996539-4fbe-4694-8936-56031fef3796" providerId="ADAL" clId="{BB9BFDE7-14D6-4E94-9864-D3448B2E67DE}" dt="2020-06-20T16:39:12.799" v="2753" actId="26606"/>
          <ac:cxnSpMkLst>
            <pc:docMk/>
            <pc:sldMk cId="3105193779" sldId="261"/>
            <ac:cxnSpMk id="25" creationId="{1F510FDE-DE95-4B70-9D1C-7214BFCC3457}"/>
          </ac:cxnSpMkLst>
        </pc:cxnChg>
        <pc:cxnChg chg="add">
          <ac:chgData name="Mohamed Elshamy" userId="ce996539-4fbe-4694-8936-56031fef3796" providerId="ADAL" clId="{BB9BFDE7-14D6-4E94-9864-D3448B2E67DE}" dt="2020-06-20T16:39:12.799" v="2753" actId="26606"/>
          <ac:cxnSpMkLst>
            <pc:docMk/>
            <pc:sldMk cId="3105193779" sldId="261"/>
            <ac:cxnSpMk id="38" creationId="{1F510FDE-DE95-4B70-9D1C-7214BFCC3457}"/>
          </ac:cxnSpMkLst>
        </pc:cxnChg>
      </pc:sldChg>
      <pc:sldChg chg="del">
        <pc:chgData name="Mohamed Elshamy" userId="ce996539-4fbe-4694-8936-56031fef3796" providerId="ADAL" clId="{BB9BFDE7-14D6-4E94-9864-D3448B2E67DE}" dt="2020-06-20T16:34:18.510" v="2686" actId="2696"/>
        <pc:sldMkLst>
          <pc:docMk/>
          <pc:sldMk cId="5308183" sldId="262"/>
        </pc:sldMkLst>
      </pc:sldChg>
      <pc:sldChg chg="modSp">
        <pc:chgData name="Mohamed Elshamy" userId="ce996539-4fbe-4694-8936-56031fef3796" providerId="ADAL" clId="{BB9BFDE7-14D6-4E94-9864-D3448B2E67DE}" dt="2020-06-20T16:34:10.628" v="2685" actId="20577"/>
        <pc:sldMkLst>
          <pc:docMk/>
          <pc:sldMk cId="1763351080" sldId="263"/>
        </pc:sldMkLst>
        <pc:spChg chg="mod">
          <ac:chgData name="Mohamed Elshamy" userId="ce996539-4fbe-4694-8936-56031fef3796" providerId="ADAL" clId="{BB9BFDE7-14D6-4E94-9864-D3448B2E67DE}" dt="2020-06-20T16:34:10.628" v="2685" actId="20577"/>
          <ac:spMkLst>
            <pc:docMk/>
            <pc:sldMk cId="1763351080" sldId="263"/>
            <ac:spMk id="2" creationId="{8C9F1EE8-A8D6-4228-8D22-3581B68DF954}"/>
          </ac:spMkLst>
        </pc:spChg>
      </pc:sldChg>
      <pc:sldChg chg="addSp delSp modSp">
        <pc:chgData name="Mohamed Elshamy" userId="ce996539-4fbe-4694-8936-56031fef3796" providerId="ADAL" clId="{BB9BFDE7-14D6-4E94-9864-D3448B2E67DE}" dt="2020-06-20T16:39:36.373" v="2755" actId="26606"/>
        <pc:sldMkLst>
          <pc:docMk/>
          <pc:sldMk cId="28273083" sldId="264"/>
        </pc:sldMkLst>
        <pc:spChg chg="mod">
          <ac:chgData name="Mohamed Elshamy" userId="ce996539-4fbe-4694-8936-56031fef3796" providerId="ADAL" clId="{BB9BFDE7-14D6-4E94-9864-D3448B2E67DE}" dt="2020-06-20T16:39:36.373" v="2755" actId="26606"/>
          <ac:spMkLst>
            <pc:docMk/>
            <pc:sldMk cId="28273083" sldId="264"/>
            <ac:spMk id="2" creationId="{EAF75CD7-22D2-4079-84E0-3A10E74C6AB4}"/>
          </ac:spMkLst>
        </pc:spChg>
        <pc:spChg chg="mod">
          <ac:chgData name="Mohamed Elshamy" userId="ce996539-4fbe-4694-8936-56031fef3796" providerId="ADAL" clId="{BB9BFDE7-14D6-4E94-9864-D3448B2E67DE}" dt="2020-06-20T16:39:36.373" v="2755" actId="26606"/>
          <ac:spMkLst>
            <pc:docMk/>
            <pc:sldMk cId="28273083" sldId="264"/>
            <ac:spMk id="12" creationId="{284A4691-DC9A-4E1A-97A2-7A716A89ECD3}"/>
          </ac:spMkLst>
        </pc:spChg>
        <pc:spChg chg="del">
          <ac:chgData name="Mohamed Elshamy" userId="ce996539-4fbe-4694-8936-56031fef3796" providerId="ADAL" clId="{BB9BFDE7-14D6-4E94-9864-D3448B2E67DE}" dt="2020-06-20T16:39:36.373" v="2755" actId="26606"/>
          <ac:spMkLst>
            <pc:docMk/>
            <pc:sldMk cId="28273083" sldId="264"/>
            <ac:spMk id="15" creationId="{4A2AAA7B-DD5A-486B-B28F-F19588315309}"/>
          </ac:spMkLst>
        </pc:spChg>
        <pc:spChg chg="add">
          <ac:chgData name="Mohamed Elshamy" userId="ce996539-4fbe-4694-8936-56031fef3796" providerId="ADAL" clId="{BB9BFDE7-14D6-4E94-9864-D3448B2E67DE}" dt="2020-06-20T16:39:36.373" v="2755" actId="26606"/>
          <ac:spMkLst>
            <pc:docMk/>
            <pc:sldMk cId="28273083" sldId="264"/>
            <ac:spMk id="28" creationId="{1D39ECD8-0E3E-43C1-9E56-3604E9A15E7B}"/>
          </ac:spMkLst>
        </pc:spChg>
        <pc:spChg chg="add">
          <ac:chgData name="Mohamed Elshamy" userId="ce996539-4fbe-4694-8936-56031fef3796" providerId="ADAL" clId="{BB9BFDE7-14D6-4E94-9864-D3448B2E67DE}" dt="2020-06-20T16:39:36.373" v="2755" actId="26606"/>
          <ac:spMkLst>
            <pc:docMk/>
            <pc:sldMk cId="28273083" sldId="264"/>
            <ac:spMk id="38" creationId="{018F8D27-BFDB-4BF9-A512-FF930275B484}"/>
          </ac:spMkLst>
        </pc:spChg>
        <pc:grpChg chg="del">
          <ac:chgData name="Mohamed Elshamy" userId="ce996539-4fbe-4694-8936-56031fef3796" providerId="ADAL" clId="{BB9BFDE7-14D6-4E94-9864-D3448B2E67DE}" dt="2020-06-20T16:39:36.373" v="2755" actId="26606"/>
          <ac:grpSpMkLst>
            <pc:docMk/>
            <pc:sldMk cId="28273083" sldId="264"/>
            <ac:grpSpMk id="17" creationId="{3DB99B21-A649-42D2-BB86-486C2E73A089}"/>
          </ac:grpSpMkLst>
        </pc:grpChg>
        <pc:grpChg chg="add">
          <ac:chgData name="Mohamed Elshamy" userId="ce996539-4fbe-4694-8936-56031fef3796" providerId="ADAL" clId="{BB9BFDE7-14D6-4E94-9864-D3448B2E67DE}" dt="2020-06-20T16:39:36.373" v="2755" actId="26606"/>
          <ac:grpSpMkLst>
            <pc:docMk/>
            <pc:sldMk cId="28273083" sldId="264"/>
            <ac:grpSpMk id="30" creationId="{1B592F0F-402B-4FF5-BC6B-00A024655AB3}"/>
          </ac:grpSpMkLst>
        </pc:grpChg>
        <pc:picChg chg="mod">
          <ac:chgData name="Mohamed Elshamy" userId="ce996539-4fbe-4694-8936-56031fef3796" providerId="ADAL" clId="{BB9BFDE7-14D6-4E94-9864-D3448B2E67DE}" dt="2020-06-20T16:39:36.373" v="2755" actId="26606"/>
          <ac:picMkLst>
            <pc:docMk/>
            <pc:sldMk cId="28273083" sldId="264"/>
            <ac:picMk id="7" creationId="{F8C75BE2-8D49-4099-A64F-DBF3AEA44D63}"/>
          </ac:picMkLst>
        </pc:picChg>
        <pc:picChg chg="mod">
          <ac:chgData name="Mohamed Elshamy" userId="ce996539-4fbe-4694-8936-56031fef3796" providerId="ADAL" clId="{BB9BFDE7-14D6-4E94-9864-D3448B2E67DE}" dt="2020-06-20T16:39:36.373" v="2755" actId="26606"/>
          <ac:picMkLst>
            <pc:docMk/>
            <pc:sldMk cId="28273083" sldId="264"/>
            <ac:picMk id="10" creationId="{CBEDA897-753F-487C-8C33-65EE0C51AAAE}"/>
          </ac:picMkLst>
        </pc:picChg>
        <pc:cxnChg chg="del">
          <ac:chgData name="Mohamed Elshamy" userId="ce996539-4fbe-4694-8936-56031fef3796" providerId="ADAL" clId="{BB9BFDE7-14D6-4E94-9864-D3448B2E67DE}" dt="2020-06-20T16:39:36.373" v="2755" actId="26606"/>
          <ac:cxnSpMkLst>
            <pc:docMk/>
            <pc:sldMk cId="28273083" sldId="264"/>
            <ac:cxnSpMk id="23" creationId="{496D98D9-A8AD-432E-BD4E-FF80012442F0}"/>
          </ac:cxnSpMkLst>
        </pc:cxnChg>
        <pc:cxnChg chg="add">
          <ac:chgData name="Mohamed Elshamy" userId="ce996539-4fbe-4694-8936-56031fef3796" providerId="ADAL" clId="{BB9BFDE7-14D6-4E94-9864-D3448B2E67DE}" dt="2020-06-20T16:39:36.373" v="2755" actId="26606"/>
          <ac:cxnSpMkLst>
            <pc:docMk/>
            <pc:sldMk cId="28273083" sldId="264"/>
            <ac:cxnSpMk id="36" creationId="{DFBD34B5-7777-4A8A-8ED2-97A4A3C273A2}"/>
          </ac:cxnSpMkLst>
        </pc:cxnChg>
      </pc:sldChg>
      <pc:sldChg chg="addSp modSp mod setBg">
        <pc:chgData name="Mohamed Elshamy" userId="ce996539-4fbe-4694-8936-56031fef3796" providerId="ADAL" clId="{BB9BFDE7-14D6-4E94-9864-D3448B2E67DE}" dt="2020-06-20T16:39:40.992" v="2756" actId="26606"/>
        <pc:sldMkLst>
          <pc:docMk/>
          <pc:sldMk cId="75406298" sldId="265"/>
        </pc:sldMkLst>
        <pc:spChg chg="mo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2" creationId="{26952A88-859B-4C37-8AE5-0AD37FF162CD}"/>
          </ac:spMkLst>
        </pc:spChg>
        <pc:spChg chg="mo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10" creationId="{959FB04C-32F5-4ED8-882C-F7802D199E09}"/>
          </ac:spMkLst>
        </pc:spChg>
        <pc:spChg chg="ad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15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17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19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9:40.992" v="2756" actId="26606"/>
          <ac:spMkLst>
            <pc:docMk/>
            <pc:sldMk cId="75406298" sldId="265"/>
            <ac:spMk id="21" creationId="{6C22FCAC-D7EC-4A52-B153-FF761E2235B3}"/>
          </ac:spMkLst>
        </pc:spChg>
        <pc:picChg chg="mod">
          <ac:chgData name="Mohamed Elshamy" userId="ce996539-4fbe-4694-8936-56031fef3796" providerId="ADAL" clId="{BB9BFDE7-14D6-4E94-9864-D3448B2E67DE}" dt="2020-06-20T16:39:40.992" v="2756" actId="26606"/>
          <ac:picMkLst>
            <pc:docMk/>
            <pc:sldMk cId="75406298" sldId="265"/>
            <ac:picMk id="8" creationId="{9F7BF6A3-E7DE-4AB4-B9F9-D213C48CDC14}"/>
          </ac:picMkLst>
        </pc:picChg>
      </pc:sldChg>
      <pc:sldChg chg="addSp modSp mod setBg">
        <pc:chgData name="Mohamed Elshamy" userId="ce996539-4fbe-4694-8936-56031fef3796" providerId="ADAL" clId="{BB9BFDE7-14D6-4E94-9864-D3448B2E67DE}" dt="2020-06-20T16:39:26.351" v="2754" actId="26606"/>
        <pc:sldMkLst>
          <pc:docMk/>
          <pc:sldMk cId="2725049656" sldId="266"/>
        </pc:sldMkLst>
        <pc:spChg chg="mo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2" creationId="{09D3D942-5F3F-4923-91E4-F5CCBC64E30C}"/>
          </ac:spMkLst>
        </pc:spChg>
        <pc:spChg chg="mo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23" creationId="{D69E7F72-3A82-4AC4-9EEC-5B0BAB7CC3B2}"/>
          </ac:spMkLst>
        </pc:spChg>
        <pc:spChg chg="ad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29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31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33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9:26.351" v="2754" actId="26606"/>
          <ac:spMkLst>
            <pc:docMk/>
            <pc:sldMk cId="2725049656" sldId="266"/>
            <ac:spMk id="35" creationId="{6C22FCAC-D7EC-4A52-B153-FF761E2235B3}"/>
          </ac:spMkLst>
        </pc:spChg>
        <pc:picChg chg="mod">
          <ac:chgData name="Mohamed Elshamy" userId="ce996539-4fbe-4694-8936-56031fef3796" providerId="ADAL" clId="{BB9BFDE7-14D6-4E94-9864-D3448B2E67DE}" dt="2020-06-20T16:39:26.351" v="2754" actId="26606"/>
          <ac:picMkLst>
            <pc:docMk/>
            <pc:sldMk cId="2725049656" sldId="266"/>
            <ac:picMk id="24" creationId="{3D36666D-6756-4BE5-A5F8-9EFF0B686CC2}"/>
          </ac:picMkLst>
        </pc:picChg>
      </pc:sldChg>
      <pc:sldChg chg="addSp modSp mod setBg">
        <pc:chgData name="Mohamed Elshamy" userId="ce996539-4fbe-4694-8936-56031fef3796" providerId="ADAL" clId="{BB9BFDE7-14D6-4E94-9864-D3448B2E67DE}" dt="2020-06-20T16:39:49.060" v="2757" actId="26606"/>
        <pc:sldMkLst>
          <pc:docMk/>
          <pc:sldMk cId="3062186613" sldId="267"/>
        </pc:sldMkLst>
        <pc:spChg chg="mod">
          <ac:chgData name="Mohamed Elshamy" userId="ce996539-4fbe-4694-8936-56031fef3796" providerId="ADAL" clId="{BB9BFDE7-14D6-4E94-9864-D3448B2E67DE}" dt="2020-06-20T16:39:49.060" v="2757" actId="26606"/>
          <ac:spMkLst>
            <pc:docMk/>
            <pc:sldMk cId="3062186613" sldId="267"/>
            <ac:spMk id="2" creationId="{924651C8-3600-4AFE-988B-92D05E76CCD4}"/>
          </ac:spMkLst>
        </pc:spChg>
        <pc:spChg chg="mod">
          <ac:chgData name="Mohamed Elshamy" userId="ce996539-4fbe-4694-8936-56031fef3796" providerId="ADAL" clId="{BB9BFDE7-14D6-4E94-9864-D3448B2E67DE}" dt="2020-06-20T16:39:49.060" v="2757" actId="26606"/>
          <ac:spMkLst>
            <pc:docMk/>
            <pc:sldMk cId="3062186613" sldId="267"/>
            <ac:spMk id="9" creationId="{69EDCEF9-5143-4F72-B865-25BC70D16340}"/>
          </ac:spMkLst>
        </pc:spChg>
        <pc:spChg chg="add">
          <ac:chgData name="Mohamed Elshamy" userId="ce996539-4fbe-4694-8936-56031fef3796" providerId="ADAL" clId="{BB9BFDE7-14D6-4E94-9864-D3448B2E67DE}" dt="2020-06-20T16:39:49.060" v="2757" actId="26606"/>
          <ac:spMkLst>
            <pc:docMk/>
            <pc:sldMk cId="3062186613" sldId="267"/>
            <ac:spMk id="14" creationId="{7E61F402-3445-458A-9A2B-D28FD288390C}"/>
          </ac:spMkLst>
        </pc:spChg>
        <pc:grpChg chg="add">
          <ac:chgData name="Mohamed Elshamy" userId="ce996539-4fbe-4694-8936-56031fef3796" providerId="ADAL" clId="{BB9BFDE7-14D6-4E94-9864-D3448B2E67DE}" dt="2020-06-20T16:39:49.060" v="2757" actId="26606"/>
          <ac:grpSpMkLst>
            <pc:docMk/>
            <pc:sldMk cId="3062186613" sldId="267"/>
            <ac:grpSpMk id="16" creationId="{A673C096-95AE-4644-B76C-1DF1B667DC44}"/>
          </ac:grpSpMkLst>
        </pc:grpChg>
        <pc:picChg chg="mod ord">
          <ac:chgData name="Mohamed Elshamy" userId="ce996539-4fbe-4694-8936-56031fef3796" providerId="ADAL" clId="{BB9BFDE7-14D6-4E94-9864-D3448B2E67DE}" dt="2020-06-20T16:39:49.060" v="2757" actId="26606"/>
          <ac:picMkLst>
            <pc:docMk/>
            <pc:sldMk cId="3062186613" sldId="267"/>
            <ac:picMk id="8" creationId="{F72606B9-89B4-4474-89BB-00881EAF5930}"/>
          </ac:picMkLst>
        </pc:picChg>
        <pc:cxnChg chg="add">
          <ac:chgData name="Mohamed Elshamy" userId="ce996539-4fbe-4694-8936-56031fef3796" providerId="ADAL" clId="{BB9BFDE7-14D6-4E94-9864-D3448B2E67DE}" dt="2020-06-20T16:39:49.060" v="2757" actId="26606"/>
          <ac:cxnSpMkLst>
            <pc:docMk/>
            <pc:sldMk cId="3062186613" sldId="267"/>
            <ac:cxnSpMk id="22" creationId="{2BE880E9-2B86-4CDB-B5B7-308745CDD19D}"/>
          </ac:cxnSpMkLst>
        </pc:cxnChg>
      </pc:sldChg>
      <pc:sldChg chg="addSp delSp modSp mod setBg">
        <pc:chgData name="Mohamed Elshamy" userId="ce996539-4fbe-4694-8936-56031fef3796" providerId="ADAL" clId="{BB9BFDE7-14D6-4E94-9864-D3448B2E67DE}" dt="2020-06-20T16:40:24.524" v="2762" actId="26606"/>
        <pc:sldMkLst>
          <pc:docMk/>
          <pc:sldMk cId="2619512615" sldId="268"/>
        </pc:sldMkLst>
        <pc:spChg chg="mo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2" creationId="{90CB77AA-FCC4-41CD-81CA-5ADF8CFE4C4A}"/>
          </ac:spMkLst>
        </pc:spChg>
        <pc:spChg chg="mo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14" creationId="{37999C27-12BA-4C4B-87FB-965A4CD7312F}"/>
          </ac:spMkLst>
        </pc:spChg>
        <pc:spChg chg="ad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19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21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23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40:24.524" v="2762" actId="26606"/>
          <ac:spMkLst>
            <pc:docMk/>
            <pc:sldMk cId="2619512615" sldId="268"/>
            <ac:spMk id="25" creationId="{6C22FCAC-D7EC-4A52-B153-FF761E2235B3}"/>
          </ac:spMkLst>
        </pc:spChg>
        <pc:picChg chg="add mod">
          <ac:chgData name="Mohamed Elshamy" userId="ce996539-4fbe-4694-8936-56031fef3796" providerId="ADAL" clId="{BB9BFDE7-14D6-4E94-9864-D3448B2E67DE}" dt="2020-06-20T16:40:24.524" v="2762" actId="26606"/>
          <ac:picMkLst>
            <pc:docMk/>
            <pc:sldMk cId="2619512615" sldId="268"/>
            <ac:picMk id="4" creationId="{399CEE7E-C5FD-4F00-85ED-8DE5C89DE3AA}"/>
          </ac:picMkLst>
        </pc:picChg>
        <pc:picChg chg="del">
          <ac:chgData name="Mohamed Elshamy" userId="ce996539-4fbe-4694-8936-56031fef3796" providerId="ADAL" clId="{BB9BFDE7-14D6-4E94-9864-D3448B2E67DE}" dt="2020-06-20T16:39:59.036" v="2758" actId="478"/>
          <ac:picMkLst>
            <pc:docMk/>
            <pc:sldMk cId="2619512615" sldId="268"/>
            <ac:picMk id="12" creationId="{1A066381-A006-484E-BAEA-9E8C45A4425A}"/>
          </ac:picMkLst>
        </pc:picChg>
      </pc:sldChg>
      <pc:sldChg chg="addSp delSp modSp">
        <pc:chgData name="Mohamed Elshamy" userId="ce996539-4fbe-4694-8936-56031fef3796" providerId="ADAL" clId="{BB9BFDE7-14D6-4E94-9864-D3448B2E67DE}" dt="2020-06-20T16:40:32.657" v="2763" actId="26606"/>
        <pc:sldMkLst>
          <pc:docMk/>
          <pc:sldMk cId="3384925929" sldId="269"/>
        </pc:sldMkLst>
        <pc:spChg chg="mod">
          <ac:chgData name="Mohamed Elshamy" userId="ce996539-4fbe-4694-8936-56031fef3796" providerId="ADAL" clId="{BB9BFDE7-14D6-4E94-9864-D3448B2E67DE}" dt="2020-06-20T16:40:32.657" v="2763" actId="26606"/>
          <ac:spMkLst>
            <pc:docMk/>
            <pc:sldMk cId="3384925929" sldId="269"/>
            <ac:spMk id="2" creationId="{C5C8DE72-DB9B-46B2-8975-994FC710CC97}"/>
          </ac:spMkLst>
        </pc:spChg>
        <pc:spChg chg="mod ord">
          <ac:chgData name="Mohamed Elshamy" userId="ce996539-4fbe-4694-8936-56031fef3796" providerId="ADAL" clId="{BB9BFDE7-14D6-4E94-9864-D3448B2E67DE}" dt="2020-06-20T16:40:32.657" v="2763" actId="26606"/>
          <ac:spMkLst>
            <pc:docMk/>
            <pc:sldMk cId="3384925929" sldId="269"/>
            <ac:spMk id="12" creationId="{9A75C683-1B9F-424B-944F-E667E22878F8}"/>
          </ac:spMkLst>
        </pc:spChg>
        <pc:spChg chg="del">
          <ac:chgData name="Mohamed Elshamy" userId="ce996539-4fbe-4694-8936-56031fef3796" providerId="ADAL" clId="{BB9BFDE7-14D6-4E94-9864-D3448B2E67DE}" dt="2020-06-20T16:40:32.657" v="2763" actId="26606"/>
          <ac:spMkLst>
            <pc:docMk/>
            <pc:sldMk cId="3384925929" sldId="269"/>
            <ac:spMk id="15" creationId="{4A2AAA7B-DD5A-486B-B28F-F19588315309}"/>
          </ac:spMkLst>
        </pc:spChg>
        <pc:spChg chg="add">
          <ac:chgData name="Mohamed Elshamy" userId="ce996539-4fbe-4694-8936-56031fef3796" providerId="ADAL" clId="{BB9BFDE7-14D6-4E94-9864-D3448B2E67DE}" dt="2020-06-20T16:40:32.657" v="2763" actId="26606"/>
          <ac:spMkLst>
            <pc:docMk/>
            <pc:sldMk cId="3384925929" sldId="269"/>
            <ac:spMk id="28" creationId="{EE15D8F5-87D0-452C-93FB-8CA3F98D7972}"/>
          </ac:spMkLst>
        </pc:spChg>
        <pc:grpChg chg="del">
          <ac:chgData name="Mohamed Elshamy" userId="ce996539-4fbe-4694-8936-56031fef3796" providerId="ADAL" clId="{BB9BFDE7-14D6-4E94-9864-D3448B2E67DE}" dt="2020-06-20T16:40:32.657" v="2763" actId="26606"/>
          <ac:grpSpMkLst>
            <pc:docMk/>
            <pc:sldMk cId="3384925929" sldId="269"/>
            <ac:grpSpMk id="17" creationId="{3DB99B21-A649-42D2-BB86-486C2E73A089}"/>
          </ac:grpSpMkLst>
        </pc:grpChg>
        <pc:grpChg chg="add">
          <ac:chgData name="Mohamed Elshamy" userId="ce996539-4fbe-4694-8936-56031fef3796" providerId="ADAL" clId="{BB9BFDE7-14D6-4E94-9864-D3448B2E67DE}" dt="2020-06-20T16:40:32.657" v="2763" actId="26606"/>
          <ac:grpSpMkLst>
            <pc:docMk/>
            <pc:sldMk cId="3384925929" sldId="269"/>
            <ac:grpSpMk id="30" creationId="{79BCF8C7-8464-4B36-AF07-C89E5129ED74}"/>
          </ac:grpSpMkLst>
        </pc:grpChg>
        <pc:picChg chg="mod">
          <ac:chgData name="Mohamed Elshamy" userId="ce996539-4fbe-4694-8936-56031fef3796" providerId="ADAL" clId="{BB9BFDE7-14D6-4E94-9864-D3448B2E67DE}" dt="2020-06-20T16:40:32.657" v="2763" actId="26606"/>
          <ac:picMkLst>
            <pc:docMk/>
            <pc:sldMk cId="3384925929" sldId="269"/>
            <ac:picMk id="7" creationId="{0AC9962E-7D1B-4026-B7F0-81EC78215F94}"/>
          </ac:picMkLst>
        </pc:picChg>
        <pc:picChg chg="mod">
          <ac:chgData name="Mohamed Elshamy" userId="ce996539-4fbe-4694-8936-56031fef3796" providerId="ADAL" clId="{BB9BFDE7-14D6-4E94-9864-D3448B2E67DE}" dt="2020-06-20T16:40:32.657" v="2763" actId="26606"/>
          <ac:picMkLst>
            <pc:docMk/>
            <pc:sldMk cId="3384925929" sldId="269"/>
            <ac:picMk id="10" creationId="{BBCD90E7-F9D2-4C03-A641-415EFA656322}"/>
          </ac:picMkLst>
        </pc:picChg>
        <pc:cxnChg chg="del">
          <ac:chgData name="Mohamed Elshamy" userId="ce996539-4fbe-4694-8936-56031fef3796" providerId="ADAL" clId="{BB9BFDE7-14D6-4E94-9864-D3448B2E67DE}" dt="2020-06-20T16:40:32.657" v="2763" actId="26606"/>
          <ac:cxnSpMkLst>
            <pc:docMk/>
            <pc:sldMk cId="3384925929" sldId="269"/>
            <ac:cxnSpMk id="23" creationId="{496D98D9-A8AD-432E-BD4E-FF80012442F0}"/>
          </ac:cxnSpMkLst>
        </pc:cxnChg>
        <pc:cxnChg chg="add">
          <ac:chgData name="Mohamed Elshamy" userId="ce996539-4fbe-4694-8936-56031fef3796" providerId="ADAL" clId="{BB9BFDE7-14D6-4E94-9864-D3448B2E67DE}" dt="2020-06-20T16:40:32.657" v="2763" actId="26606"/>
          <ac:cxnSpMkLst>
            <pc:docMk/>
            <pc:sldMk cId="3384925929" sldId="269"/>
            <ac:cxnSpMk id="36" creationId="{5A8B956C-6D95-401E-8C33-997227D9D46B}"/>
          </ac:cxnSpMkLst>
        </pc:cxnChg>
      </pc:sldChg>
      <pc:sldChg chg="addSp delSp modSp add">
        <pc:chgData name="Mohamed Elshamy" userId="ce996539-4fbe-4694-8936-56031fef3796" providerId="ADAL" clId="{BB9BFDE7-14D6-4E94-9864-D3448B2E67DE}" dt="2020-06-20T16:38:43.049" v="2749" actId="26606"/>
        <pc:sldMkLst>
          <pc:docMk/>
          <pc:sldMk cId="787471959" sldId="270"/>
        </pc:sldMkLst>
        <pc:spChg chg="mod">
          <ac:chgData name="Mohamed Elshamy" userId="ce996539-4fbe-4694-8936-56031fef3796" providerId="ADAL" clId="{BB9BFDE7-14D6-4E94-9864-D3448B2E67DE}" dt="2020-06-20T16:38:43.049" v="2749" actId="26606"/>
          <ac:spMkLst>
            <pc:docMk/>
            <pc:sldMk cId="787471959" sldId="270"/>
            <ac:spMk id="2" creationId="{9D895595-BA86-477A-ABF0-6B0AFD043E9A}"/>
          </ac:spMkLst>
        </pc:spChg>
        <pc:spChg chg="mod">
          <ac:chgData name="Mohamed Elshamy" userId="ce996539-4fbe-4694-8936-56031fef3796" providerId="ADAL" clId="{BB9BFDE7-14D6-4E94-9864-D3448B2E67DE}" dt="2020-06-20T16:38:42.979" v="2748" actId="26606"/>
          <ac:spMkLst>
            <pc:docMk/>
            <pc:sldMk cId="787471959" sldId="270"/>
            <ac:spMk id="12" creationId="{1DA174EC-F8C0-4F8F-BB9D-A936D57208E5}"/>
          </ac:spMkLst>
        </pc:spChg>
        <pc:spChg chg="add del">
          <ac:chgData name="Mohamed Elshamy" userId="ce996539-4fbe-4694-8936-56031fef3796" providerId="ADAL" clId="{BB9BFDE7-14D6-4E94-9864-D3448B2E67DE}" dt="2020-06-20T16:38:43.049" v="2749" actId="26606"/>
          <ac:spMkLst>
            <pc:docMk/>
            <pc:sldMk cId="787471959" sldId="270"/>
            <ac:spMk id="28" creationId="{6A9BC876-571A-45A6-93A3-FB2839CE66CE}"/>
          </ac:spMkLst>
        </pc:spChg>
        <pc:spChg chg="add del">
          <ac:chgData name="Mohamed Elshamy" userId="ce996539-4fbe-4694-8936-56031fef3796" providerId="ADAL" clId="{BB9BFDE7-14D6-4E94-9864-D3448B2E67DE}" dt="2020-06-20T16:38:42.979" v="2748" actId="26606"/>
          <ac:spMkLst>
            <pc:docMk/>
            <pc:sldMk cId="787471959" sldId="270"/>
            <ac:spMk id="41" creationId="{1D39ECD8-0E3E-43C1-9E56-3604E9A15E7B}"/>
          </ac:spMkLst>
        </pc:spChg>
        <pc:spChg chg="add del">
          <ac:chgData name="Mohamed Elshamy" userId="ce996539-4fbe-4694-8936-56031fef3796" providerId="ADAL" clId="{BB9BFDE7-14D6-4E94-9864-D3448B2E67DE}" dt="2020-06-20T16:38:42.979" v="2748" actId="26606"/>
          <ac:spMkLst>
            <pc:docMk/>
            <pc:sldMk cId="787471959" sldId="270"/>
            <ac:spMk id="51" creationId="{018F8D27-BFDB-4BF9-A512-FF930275B484}"/>
          </ac:spMkLst>
        </pc:spChg>
        <pc:spChg chg="add">
          <ac:chgData name="Mohamed Elshamy" userId="ce996539-4fbe-4694-8936-56031fef3796" providerId="ADAL" clId="{BB9BFDE7-14D6-4E94-9864-D3448B2E67DE}" dt="2020-06-20T16:38:43.049" v="2749" actId="26606"/>
          <ac:spMkLst>
            <pc:docMk/>
            <pc:sldMk cId="787471959" sldId="270"/>
            <ac:spMk id="53" creationId="{4A2AAA7B-DD5A-486B-B28F-F19588315309}"/>
          </ac:spMkLst>
        </pc:spChg>
        <pc:grpChg chg="add del">
          <ac:chgData name="Mohamed Elshamy" userId="ce996539-4fbe-4694-8936-56031fef3796" providerId="ADAL" clId="{BB9BFDE7-14D6-4E94-9864-D3448B2E67DE}" dt="2020-06-20T16:38:43.049" v="2749" actId="26606"/>
          <ac:grpSpMkLst>
            <pc:docMk/>
            <pc:sldMk cId="787471959" sldId="270"/>
            <ac:grpSpMk id="30" creationId="{F484B2EA-E61C-489C-A595-1601912470C5}"/>
          </ac:grpSpMkLst>
        </pc:grpChg>
        <pc:grpChg chg="add del">
          <ac:chgData name="Mohamed Elshamy" userId="ce996539-4fbe-4694-8936-56031fef3796" providerId="ADAL" clId="{BB9BFDE7-14D6-4E94-9864-D3448B2E67DE}" dt="2020-06-20T16:38:42.979" v="2748" actId="26606"/>
          <ac:grpSpMkLst>
            <pc:docMk/>
            <pc:sldMk cId="787471959" sldId="270"/>
            <ac:grpSpMk id="43" creationId="{1B592F0F-402B-4FF5-BC6B-00A024655AB3}"/>
          </ac:grpSpMkLst>
        </pc:grpChg>
        <pc:grpChg chg="add">
          <ac:chgData name="Mohamed Elshamy" userId="ce996539-4fbe-4694-8936-56031fef3796" providerId="ADAL" clId="{BB9BFDE7-14D6-4E94-9864-D3448B2E67DE}" dt="2020-06-20T16:38:43.049" v="2749" actId="26606"/>
          <ac:grpSpMkLst>
            <pc:docMk/>
            <pc:sldMk cId="787471959" sldId="270"/>
            <ac:grpSpMk id="54" creationId="{3DB99B21-A649-42D2-BB86-486C2E73A089}"/>
          </ac:grpSpMkLst>
        </pc:grpChg>
        <pc:picChg chg="mod ord">
          <ac:chgData name="Mohamed Elshamy" userId="ce996539-4fbe-4694-8936-56031fef3796" providerId="ADAL" clId="{BB9BFDE7-14D6-4E94-9864-D3448B2E67DE}" dt="2020-06-20T16:38:43.049" v="2749" actId="26606"/>
          <ac:picMkLst>
            <pc:docMk/>
            <pc:sldMk cId="787471959" sldId="270"/>
            <ac:picMk id="9" creationId="{2F4A71F6-E240-4B59-A16E-616F7DD211A0}"/>
          </ac:picMkLst>
        </pc:picChg>
        <pc:picChg chg="mod">
          <ac:chgData name="Mohamed Elshamy" userId="ce996539-4fbe-4694-8936-56031fef3796" providerId="ADAL" clId="{BB9BFDE7-14D6-4E94-9864-D3448B2E67DE}" dt="2020-06-20T16:38:43.049" v="2749" actId="26606"/>
          <ac:picMkLst>
            <pc:docMk/>
            <pc:sldMk cId="787471959" sldId="270"/>
            <ac:picMk id="13" creationId="{83F2846D-9187-4841-8F44-D22479BD8A03}"/>
          </ac:picMkLst>
        </pc:picChg>
        <pc:cxnChg chg="add del">
          <ac:chgData name="Mohamed Elshamy" userId="ce996539-4fbe-4694-8936-56031fef3796" providerId="ADAL" clId="{BB9BFDE7-14D6-4E94-9864-D3448B2E67DE}" dt="2020-06-20T16:38:43.049" v="2749" actId="26606"/>
          <ac:cxnSpMkLst>
            <pc:docMk/>
            <pc:sldMk cId="787471959" sldId="270"/>
            <ac:cxnSpMk id="36" creationId="{1124B3AE-D38B-4A63-B422-F9792E745BDD}"/>
          </ac:cxnSpMkLst>
        </pc:cxnChg>
        <pc:cxnChg chg="add del">
          <ac:chgData name="Mohamed Elshamy" userId="ce996539-4fbe-4694-8936-56031fef3796" providerId="ADAL" clId="{BB9BFDE7-14D6-4E94-9864-D3448B2E67DE}" dt="2020-06-20T16:38:42.979" v="2748" actId="26606"/>
          <ac:cxnSpMkLst>
            <pc:docMk/>
            <pc:sldMk cId="787471959" sldId="270"/>
            <ac:cxnSpMk id="49" creationId="{DFBD34B5-7777-4A8A-8ED2-97A4A3C273A2}"/>
          </ac:cxnSpMkLst>
        </pc:cxnChg>
        <pc:cxnChg chg="add">
          <ac:chgData name="Mohamed Elshamy" userId="ce996539-4fbe-4694-8936-56031fef3796" providerId="ADAL" clId="{BB9BFDE7-14D6-4E94-9864-D3448B2E67DE}" dt="2020-06-20T16:38:43.049" v="2749" actId="26606"/>
          <ac:cxnSpMkLst>
            <pc:docMk/>
            <pc:sldMk cId="787471959" sldId="270"/>
            <ac:cxnSpMk id="55" creationId="{496D98D9-A8AD-432E-BD4E-FF80012442F0}"/>
          </ac:cxnSpMkLst>
        </pc:cxnChg>
      </pc:sldChg>
      <pc:sldChg chg="addSp delSp modSp add mod setBg">
        <pc:chgData name="Mohamed Elshamy" userId="ce996539-4fbe-4694-8936-56031fef3796" providerId="ADAL" clId="{BB9BFDE7-14D6-4E94-9864-D3448B2E67DE}" dt="2020-06-20T16:37:04.037" v="2735" actId="26606"/>
        <pc:sldMkLst>
          <pc:docMk/>
          <pc:sldMk cId="17003542" sldId="271"/>
        </pc:sldMkLst>
        <pc:spChg chg="mo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5:30:45.717" v="309" actId="931"/>
          <ac:spMkLst>
            <pc:docMk/>
            <pc:sldMk cId="17003542" sldId="271"/>
            <ac:spMk id="5" creationId="{21FE50FC-91B9-4E28-AA1B-6C0DABEDB677}"/>
          </ac:spMkLst>
        </pc:spChg>
        <pc:spChg chg="add del">
          <ac:chgData name="Mohamed Elshamy" userId="ce996539-4fbe-4694-8936-56031fef3796" providerId="ADAL" clId="{BB9BFDE7-14D6-4E94-9864-D3448B2E67DE}" dt="2020-06-20T15:32:17.650" v="321"/>
          <ac:spMkLst>
            <pc:docMk/>
            <pc:sldMk cId="17003542" sldId="271"/>
            <ac:spMk id="8" creationId="{4D0440EB-BC05-4E7A-BA2B-F45A5752DFB9}"/>
          </ac:spMkLst>
        </pc:spChg>
        <pc:spChg chg="add del">
          <ac:chgData name="Mohamed Elshamy" userId="ce996539-4fbe-4694-8936-56031fef3796" providerId="ADAL" clId="{BB9BFDE7-14D6-4E94-9864-D3448B2E67DE}" dt="2020-06-20T15:35:21.547" v="555" actId="478"/>
          <ac:spMkLst>
            <pc:docMk/>
            <pc:sldMk cId="17003542" sldId="271"/>
            <ac:spMk id="9" creationId="{88BE79FB-70A8-4907-AC59-10EE91A4738D}"/>
          </ac:spMkLst>
        </pc:spChg>
        <pc:spChg chg="mo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7:04.037" v="2735" actId="26606"/>
          <ac:spMkLst>
            <pc:docMk/>
            <pc:sldMk cId="17003542" sldId="271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7:04.037" v="2735" actId="26606"/>
          <ac:grpSpMkLst>
            <pc:docMk/>
            <pc:sldMk cId="17003542" sldId="271"/>
            <ac:grpSpMk id="30" creationId="{F484B2EA-E61C-489C-A595-1601912470C5}"/>
          </ac:grpSpMkLst>
        </pc:grpChg>
        <pc:picChg chg="del">
          <ac:chgData name="Mohamed Elshamy" userId="ce996539-4fbe-4694-8936-56031fef3796" providerId="ADAL" clId="{BB9BFDE7-14D6-4E94-9864-D3448B2E67DE}" dt="2020-06-20T15:30:35.611" v="308" actId="478"/>
          <ac:picMkLst>
            <pc:docMk/>
            <pc:sldMk cId="17003542" sldId="271"/>
            <ac:picMk id="4" creationId="{C16EC941-6D69-4F70-AA4B-191E468F4246}"/>
          </ac:picMkLst>
        </pc:picChg>
        <pc:picChg chg="add mod">
          <ac:chgData name="Mohamed Elshamy" userId="ce996539-4fbe-4694-8936-56031fef3796" providerId="ADAL" clId="{BB9BFDE7-14D6-4E94-9864-D3448B2E67DE}" dt="2020-06-20T16:37:04.037" v="2735" actId="26606"/>
          <ac:picMkLst>
            <pc:docMk/>
            <pc:sldMk cId="17003542" sldId="271"/>
            <ac:picMk id="7" creationId="{A51BADA3-B3C1-4A72-B76F-CD918BBA8DC5}"/>
          </ac:picMkLst>
        </pc:picChg>
        <pc:cxnChg chg="del">
          <ac:chgData name="Mohamed Elshamy" userId="ce996539-4fbe-4694-8936-56031fef3796" providerId="ADAL" clId="{BB9BFDE7-14D6-4E94-9864-D3448B2E67DE}" dt="2020-06-20T16:37:04.037" v="2735" actId="26606"/>
          <ac:cxnSpMkLst>
            <pc:docMk/>
            <pc:sldMk cId="17003542" sldId="271"/>
            <ac:cxnSpMk id="36" creationId="{1124B3AE-D38B-4A63-B422-F9792E745BDD}"/>
          </ac:cxnSpMkLst>
        </pc:cxnChg>
      </pc:sldChg>
      <pc:sldChg chg="addSp delSp modSp add">
        <pc:chgData name="Mohamed Elshamy" userId="ce996539-4fbe-4694-8936-56031fef3796" providerId="ADAL" clId="{BB9BFDE7-14D6-4E94-9864-D3448B2E67DE}" dt="2020-06-20T16:38:02.720" v="2742" actId="26606"/>
        <pc:sldMkLst>
          <pc:docMk/>
          <pc:sldMk cId="2250120199" sldId="272"/>
        </pc:sldMkLst>
        <pc:spChg chg="mod">
          <ac:chgData name="Mohamed Elshamy" userId="ce996539-4fbe-4694-8936-56031fef3796" providerId="ADAL" clId="{BB9BFDE7-14D6-4E94-9864-D3448B2E67DE}" dt="2020-06-20T16:38:02.720" v="2742" actId="26606"/>
          <ac:spMkLst>
            <pc:docMk/>
            <pc:sldMk cId="2250120199" sldId="272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6:00:56.273" v="1281" actId="478"/>
          <ac:spMkLst>
            <pc:docMk/>
            <pc:sldMk cId="2250120199" sldId="272"/>
            <ac:spMk id="8" creationId="{4861352A-8156-422A-A356-87C30CED39BE}"/>
          </ac:spMkLst>
        </pc:spChg>
        <pc:spChg chg="mod">
          <ac:chgData name="Mohamed Elshamy" userId="ce996539-4fbe-4694-8936-56031fef3796" providerId="ADAL" clId="{BB9BFDE7-14D6-4E94-9864-D3448B2E67DE}" dt="2020-06-20T16:38:02.720" v="2742" actId="26606"/>
          <ac:spMkLst>
            <pc:docMk/>
            <pc:sldMk cId="2250120199" sldId="272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8:02.720" v="2742" actId="26606"/>
          <ac:spMkLst>
            <pc:docMk/>
            <pc:sldMk cId="2250120199" sldId="272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8:02.720" v="2742" actId="26606"/>
          <ac:spMkLst>
            <pc:docMk/>
            <pc:sldMk cId="2250120199" sldId="272"/>
            <ac:spMk id="41" creationId="{A440FBE6-72B7-43D4-A8EB-FDBC35FE56C6}"/>
          </ac:spMkLst>
        </pc:spChg>
        <pc:grpChg chg="del">
          <ac:chgData name="Mohamed Elshamy" userId="ce996539-4fbe-4694-8936-56031fef3796" providerId="ADAL" clId="{BB9BFDE7-14D6-4E94-9864-D3448B2E67DE}" dt="2020-06-20T16:38:02.720" v="2742" actId="26606"/>
          <ac:grpSpMkLst>
            <pc:docMk/>
            <pc:sldMk cId="2250120199" sldId="272"/>
            <ac:grpSpMk id="30" creationId="{F484B2EA-E61C-489C-A595-1601912470C5}"/>
          </ac:grpSpMkLst>
        </pc:grpChg>
        <pc:grpChg chg="add">
          <ac:chgData name="Mohamed Elshamy" userId="ce996539-4fbe-4694-8936-56031fef3796" providerId="ADAL" clId="{BB9BFDE7-14D6-4E94-9864-D3448B2E67DE}" dt="2020-06-20T16:38:02.720" v="2742" actId="26606"/>
          <ac:grpSpMkLst>
            <pc:docMk/>
            <pc:sldMk cId="2250120199" sldId="272"/>
            <ac:grpSpMk id="43" creationId="{647B8492-BC4D-4046-B35A-C38E03494068}"/>
          </ac:grpSpMkLst>
        </pc:grpChg>
        <pc:picChg chg="add del mod">
          <ac:chgData name="Mohamed Elshamy" userId="ce996539-4fbe-4694-8936-56031fef3796" providerId="ADAL" clId="{BB9BFDE7-14D6-4E94-9864-D3448B2E67DE}" dt="2020-06-20T15:41:33.491" v="660" actId="478"/>
          <ac:picMkLst>
            <pc:docMk/>
            <pc:sldMk cId="2250120199" sldId="272"/>
            <ac:picMk id="4" creationId="{17657CF6-B62F-4B9D-93F0-AA013B1577F1}"/>
          </ac:picMkLst>
        </pc:picChg>
        <pc:picChg chg="add del mod">
          <ac:chgData name="Mohamed Elshamy" userId="ce996539-4fbe-4694-8936-56031fef3796" providerId="ADAL" clId="{BB9BFDE7-14D6-4E94-9864-D3448B2E67DE}" dt="2020-06-20T16:00:27.787" v="1275" actId="478"/>
          <ac:picMkLst>
            <pc:docMk/>
            <pc:sldMk cId="2250120199" sldId="272"/>
            <ac:picMk id="5" creationId="{4FC2003F-434D-40D1-A860-E084F02E81D5}"/>
          </ac:picMkLst>
        </pc:picChg>
        <pc:picChg chg="del">
          <ac:chgData name="Mohamed Elshamy" userId="ce996539-4fbe-4694-8936-56031fef3796" providerId="ADAL" clId="{BB9BFDE7-14D6-4E94-9864-D3448B2E67DE}" dt="2020-06-20T15:41:38.213" v="663" actId="478"/>
          <ac:picMkLst>
            <pc:docMk/>
            <pc:sldMk cId="2250120199" sldId="272"/>
            <ac:picMk id="7" creationId="{A51BADA3-B3C1-4A72-B76F-CD918BBA8DC5}"/>
          </ac:picMkLst>
        </pc:picChg>
        <pc:picChg chg="add mod">
          <ac:chgData name="Mohamed Elshamy" userId="ce996539-4fbe-4694-8936-56031fef3796" providerId="ADAL" clId="{BB9BFDE7-14D6-4E94-9864-D3448B2E67DE}" dt="2020-06-20T16:38:02.720" v="2742" actId="26606"/>
          <ac:picMkLst>
            <pc:docMk/>
            <pc:sldMk cId="2250120199" sldId="272"/>
            <ac:picMk id="9" creationId="{A6BB1317-1691-41AC-AEE5-4C9F4CC98B54}"/>
          </ac:picMkLst>
        </pc:picChg>
        <pc:cxnChg chg="del">
          <ac:chgData name="Mohamed Elshamy" userId="ce996539-4fbe-4694-8936-56031fef3796" providerId="ADAL" clId="{BB9BFDE7-14D6-4E94-9864-D3448B2E67DE}" dt="2020-06-20T16:38:02.720" v="2742" actId="26606"/>
          <ac:cxnSpMkLst>
            <pc:docMk/>
            <pc:sldMk cId="2250120199" sldId="272"/>
            <ac:cxnSpMk id="36" creationId="{1124B3AE-D38B-4A63-B422-F9792E745BDD}"/>
          </ac:cxnSpMkLst>
        </pc:cxnChg>
        <pc:cxnChg chg="add">
          <ac:chgData name="Mohamed Elshamy" userId="ce996539-4fbe-4694-8936-56031fef3796" providerId="ADAL" clId="{BB9BFDE7-14D6-4E94-9864-D3448B2E67DE}" dt="2020-06-20T16:38:02.720" v="2742" actId="26606"/>
          <ac:cxnSpMkLst>
            <pc:docMk/>
            <pc:sldMk cId="2250120199" sldId="272"/>
            <ac:cxnSpMk id="49" creationId="{16652DC1-CA18-4263-AC06-BAB0B05EC783}"/>
          </ac:cxnSpMkLst>
        </pc:cxnChg>
      </pc:sldChg>
      <pc:sldChg chg="addSp delSp modSp add del mod ord setBg">
        <pc:chgData name="Mohamed Elshamy" userId="ce996539-4fbe-4694-8936-56031fef3796" providerId="ADAL" clId="{BB9BFDE7-14D6-4E94-9864-D3448B2E67DE}" dt="2020-06-20T16:37:21.714" v="2736" actId="26606"/>
        <pc:sldMkLst>
          <pc:docMk/>
          <pc:sldMk cId="3560724998" sldId="273"/>
        </pc:sldMkLst>
        <pc:spChg chg="mo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5:43:14.398" v="741" actId="931"/>
          <ac:spMkLst>
            <pc:docMk/>
            <pc:sldMk cId="3560724998" sldId="273"/>
            <ac:spMk id="4" creationId="{5461D0C5-9A78-436C-81C4-1740732DADA2}"/>
          </ac:spMkLst>
        </pc:spChg>
        <pc:spChg chg="add del">
          <ac:chgData name="Mohamed Elshamy" userId="ce996539-4fbe-4694-8936-56031fef3796" providerId="ADAL" clId="{BB9BFDE7-14D6-4E94-9864-D3448B2E67DE}" dt="2020-06-20T15:48:10.613" v="995" actId="478"/>
          <ac:spMkLst>
            <pc:docMk/>
            <pc:sldMk cId="3560724998" sldId="273"/>
            <ac:spMk id="12" creationId="{7520F7FA-6F95-4BD2-AA27-E70E38D5E750}"/>
          </ac:spMkLst>
        </pc:spChg>
        <pc:spChg chg="mo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7:21.714" v="2736" actId="26606"/>
          <ac:spMkLst>
            <pc:docMk/>
            <pc:sldMk cId="3560724998" sldId="273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7:21.714" v="2736" actId="26606"/>
          <ac:grpSpMkLst>
            <pc:docMk/>
            <pc:sldMk cId="3560724998" sldId="273"/>
            <ac:grpSpMk id="30" creationId="{F484B2EA-E61C-489C-A595-1601912470C5}"/>
          </ac:grpSpMkLst>
        </pc:grpChg>
        <pc:picChg chg="add mod">
          <ac:chgData name="Mohamed Elshamy" userId="ce996539-4fbe-4694-8936-56031fef3796" providerId="ADAL" clId="{BB9BFDE7-14D6-4E94-9864-D3448B2E67DE}" dt="2020-06-20T16:37:21.714" v="2736" actId="26606"/>
          <ac:picMkLst>
            <pc:docMk/>
            <pc:sldMk cId="3560724998" sldId="273"/>
            <ac:picMk id="6" creationId="{772CD3BB-4D9C-4388-8817-69E6B0A587FF}"/>
          </ac:picMkLst>
        </pc:picChg>
        <pc:picChg chg="del">
          <ac:chgData name="Mohamed Elshamy" userId="ce996539-4fbe-4694-8936-56031fef3796" providerId="ADAL" clId="{BB9BFDE7-14D6-4E94-9864-D3448B2E67DE}" dt="2020-06-20T15:42:58.739" v="740" actId="478"/>
          <ac:picMkLst>
            <pc:docMk/>
            <pc:sldMk cId="3560724998" sldId="273"/>
            <ac:picMk id="7" creationId="{A51BADA3-B3C1-4A72-B76F-CD918BBA8DC5}"/>
          </ac:picMkLst>
        </pc:picChg>
        <pc:picChg chg="add del mod">
          <ac:chgData name="Mohamed Elshamy" userId="ce996539-4fbe-4694-8936-56031fef3796" providerId="ADAL" clId="{BB9BFDE7-14D6-4E94-9864-D3448B2E67DE}" dt="2020-06-20T15:44:08.964" v="757" actId="478"/>
          <ac:picMkLst>
            <pc:docMk/>
            <pc:sldMk cId="3560724998" sldId="273"/>
            <ac:picMk id="9" creationId="{CE889EF4-A956-45F0-A5AD-C4D68FC991E9}"/>
          </ac:picMkLst>
        </pc:picChg>
        <pc:picChg chg="add del mod">
          <ac:chgData name="Mohamed Elshamy" userId="ce996539-4fbe-4694-8936-56031fef3796" providerId="ADAL" clId="{BB9BFDE7-14D6-4E94-9864-D3448B2E67DE}" dt="2020-06-20T15:44:07.264" v="756" actId="478"/>
          <ac:picMkLst>
            <pc:docMk/>
            <pc:sldMk cId="3560724998" sldId="273"/>
            <ac:picMk id="11" creationId="{B28314F9-1DF9-49F8-90B3-2FF59E659B05}"/>
          </ac:picMkLst>
        </pc:picChg>
        <pc:cxnChg chg="del">
          <ac:chgData name="Mohamed Elshamy" userId="ce996539-4fbe-4694-8936-56031fef3796" providerId="ADAL" clId="{BB9BFDE7-14D6-4E94-9864-D3448B2E67DE}" dt="2020-06-20T16:37:21.714" v="2736" actId="26606"/>
          <ac:cxnSpMkLst>
            <pc:docMk/>
            <pc:sldMk cId="3560724998" sldId="273"/>
            <ac:cxnSpMk id="36" creationId="{1124B3AE-D38B-4A63-B422-F9792E745BDD}"/>
          </ac:cxnSpMkLst>
        </pc:cxnChg>
      </pc:sldChg>
      <pc:sldChg chg="addSp delSp modSp add ord">
        <pc:chgData name="Mohamed Elshamy" userId="ce996539-4fbe-4694-8936-56031fef3796" providerId="ADAL" clId="{BB9BFDE7-14D6-4E94-9864-D3448B2E67DE}" dt="2020-06-20T16:37:36.348" v="2739" actId="26606"/>
        <pc:sldMkLst>
          <pc:docMk/>
          <pc:sldMk cId="1644511359" sldId="274"/>
        </pc:sldMkLst>
        <pc:spChg chg="mod">
          <ac:chgData name="Mohamed Elshamy" userId="ce996539-4fbe-4694-8936-56031fef3796" providerId="ADAL" clId="{BB9BFDE7-14D6-4E94-9864-D3448B2E67DE}" dt="2020-06-20T16:37:36.348" v="2739" actId="26606"/>
          <ac:spMkLst>
            <pc:docMk/>
            <pc:sldMk cId="1644511359" sldId="274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5:52:26.114" v="1023" actId="931"/>
          <ac:spMkLst>
            <pc:docMk/>
            <pc:sldMk cId="1644511359" sldId="274"/>
            <ac:spMk id="4" creationId="{C8D52E74-C116-482F-9C0C-0E1BEA2A3D6D}"/>
          </ac:spMkLst>
        </pc:spChg>
        <pc:spChg chg="mod ord">
          <ac:chgData name="Mohamed Elshamy" userId="ce996539-4fbe-4694-8936-56031fef3796" providerId="ADAL" clId="{BB9BFDE7-14D6-4E94-9864-D3448B2E67DE}" dt="2020-06-20T16:37:36.348" v="2739" actId="26606"/>
          <ac:spMkLst>
            <pc:docMk/>
            <pc:sldMk cId="1644511359" sldId="274"/>
            <ac:spMk id="15" creationId="{64CFBD70-2422-445D-8D4D-F87A52C733DF}"/>
          </ac:spMkLst>
        </pc:spChg>
        <pc:spChg chg="add del">
          <ac:chgData name="Mohamed Elshamy" userId="ce996539-4fbe-4694-8936-56031fef3796" providerId="ADAL" clId="{BB9BFDE7-14D6-4E94-9864-D3448B2E67DE}" dt="2020-06-20T16:37:36.348" v="2739" actId="26606"/>
          <ac:spMkLst>
            <pc:docMk/>
            <pc:sldMk cId="1644511359" sldId="274"/>
            <ac:spMk id="28" creationId="{6A9BC876-571A-45A6-93A3-FB2839CE66CE}"/>
          </ac:spMkLst>
        </pc:spChg>
        <pc:spChg chg="add del">
          <ac:chgData name="Mohamed Elshamy" userId="ce996539-4fbe-4694-8936-56031fef3796" providerId="ADAL" clId="{BB9BFDE7-14D6-4E94-9864-D3448B2E67DE}" dt="2020-06-20T16:37:36.291" v="2738" actId="26606"/>
          <ac:spMkLst>
            <pc:docMk/>
            <pc:sldMk cId="1644511359" sldId="274"/>
            <ac:spMk id="41" creationId="{1D39ECD8-0E3E-43C1-9E56-3604E9A15E7B}"/>
          </ac:spMkLst>
        </pc:spChg>
        <pc:spChg chg="add del">
          <ac:chgData name="Mohamed Elshamy" userId="ce996539-4fbe-4694-8936-56031fef3796" providerId="ADAL" clId="{BB9BFDE7-14D6-4E94-9864-D3448B2E67DE}" dt="2020-06-20T16:37:36.291" v="2738" actId="26606"/>
          <ac:spMkLst>
            <pc:docMk/>
            <pc:sldMk cId="1644511359" sldId="274"/>
            <ac:spMk id="51" creationId="{018F8D27-BFDB-4BF9-A512-FF930275B484}"/>
          </ac:spMkLst>
        </pc:spChg>
        <pc:spChg chg="add">
          <ac:chgData name="Mohamed Elshamy" userId="ce996539-4fbe-4694-8936-56031fef3796" providerId="ADAL" clId="{BB9BFDE7-14D6-4E94-9864-D3448B2E67DE}" dt="2020-06-20T16:37:36.348" v="2739" actId="26606"/>
          <ac:spMkLst>
            <pc:docMk/>
            <pc:sldMk cId="1644511359" sldId="274"/>
            <ac:spMk id="53" creationId="{EE15D8F5-87D0-452C-93FB-8CA3F98D7972}"/>
          </ac:spMkLst>
        </pc:spChg>
        <pc:grpChg chg="add del">
          <ac:chgData name="Mohamed Elshamy" userId="ce996539-4fbe-4694-8936-56031fef3796" providerId="ADAL" clId="{BB9BFDE7-14D6-4E94-9864-D3448B2E67DE}" dt="2020-06-20T16:37:36.348" v="2739" actId="26606"/>
          <ac:grpSpMkLst>
            <pc:docMk/>
            <pc:sldMk cId="1644511359" sldId="274"/>
            <ac:grpSpMk id="30" creationId="{F484B2EA-E61C-489C-A595-1601912470C5}"/>
          </ac:grpSpMkLst>
        </pc:grpChg>
        <pc:grpChg chg="add del">
          <ac:chgData name="Mohamed Elshamy" userId="ce996539-4fbe-4694-8936-56031fef3796" providerId="ADAL" clId="{BB9BFDE7-14D6-4E94-9864-D3448B2E67DE}" dt="2020-06-20T16:37:36.291" v="2738" actId="26606"/>
          <ac:grpSpMkLst>
            <pc:docMk/>
            <pc:sldMk cId="1644511359" sldId="274"/>
            <ac:grpSpMk id="43" creationId="{1B592F0F-402B-4FF5-BC6B-00A024655AB3}"/>
          </ac:grpSpMkLst>
        </pc:grpChg>
        <pc:grpChg chg="add">
          <ac:chgData name="Mohamed Elshamy" userId="ce996539-4fbe-4694-8936-56031fef3796" providerId="ADAL" clId="{BB9BFDE7-14D6-4E94-9864-D3448B2E67DE}" dt="2020-06-20T16:37:36.348" v="2739" actId="26606"/>
          <ac:grpSpMkLst>
            <pc:docMk/>
            <pc:sldMk cId="1644511359" sldId="274"/>
            <ac:grpSpMk id="54" creationId="{79BCF8C7-8464-4B36-AF07-C89E5129ED74}"/>
          </ac:grpSpMkLst>
        </pc:grpChg>
        <pc:picChg chg="del">
          <ac:chgData name="Mohamed Elshamy" userId="ce996539-4fbe-4694-8936-56031fef3796" providerId="ADAL" clId="{BB9BFDE7-14D6-4E94-9864-D3448B2E67DE}" dt="2020-06-20T15:52:18.890" v="1022" actId="478"/>
          <ac:picMkLst>
            <pc:docMk/>
            <pc:sldMk cId="1644511359" sldId="274"/>
            <ac:picMk id="6" creationId="{772CD3BB-4D9C-4388-8817-69E6B0A587FF}"/>
          </ac:picMkLst>
        </pc:picChg>
        <pc:picChg chg="add mod ord">
          <ac:chgData name="Mohamed Elshamy" userId="ce996539-4fbe-4694-8936-56031fef3796" providerId="ADAL" clId="{BB9BFDE7-14D6-4E94-9864-D3448B2E67DE}" dt="2020-06-20T16:37:36.348" v="2739" actId="26606"/>
          <ac:picMkLst>
            <pc:docMk/>
            <pc:sldMk cId="1644511359" sldId="274"/>
            <ac:picMk id="7" creationId="{DFF31EE5-C5EA-4B82-8675-26266761E6E0}"/>
          </ac:picMkLst>
        </pc:picChg>
        <pc:picChg chg="add mod">
          <ac:chgData name="Mohamed Elshamy" userId="ce996539-4fbe-4694-8936-56031fef3796" providerId="ADAL" clId="{BB9BFDE7-14D6-4E94-9864-D3448B2E67DE}" dt="2020-06-20T16:37:36.348" v="2739" actId="26606"/>
          <ac:picMkLst>
            <pc:docMk/>
            <pc:sldMk cId="1644511359" sldId="274"/>
            <ac:picMk id="9" creationId="{A688EB9B-FB30-4A46-96C2-DD703DC21D30}"/>
          </ac:picMkLst>
        </pc:picChg>
        <pc:cxnChg chg="add del">
          <ac:chgData name="Mohamed Elshamy" userId="ce996539-4fbe-4694-8936-56031fef3796" providerId="ADAL" clId="{BB9BFDE7-14D6-4E94-9864-D3448B2E67DE}" dt="2020-06-20T16:37:36.348" v="2739" actId="26606"/>
          <ac:cxnSpMkLst>
            <pc:docMk/>
            <pc:sldMk cId="1644511359" sldId="274"/>
            <ac:cxnSpMk id="36" creationId="{1124B3AE-D38B-4A63-B422-F9792E745BDD}"/>
          </ac:cxnSpMkLst>
        </pc:cxnChg>
        <pc:cxnChg chg="add del">
          <ac:chgData name="Mohamed Elshamy" userId="ce996539-4fbe-4694-8936-56031fef3796" providerId="ADAL" clId="{BB9BFDE7-14D6-4E94-9864-D3448B2E67DE}" dt="2020-06-20T16:37:36.291" v="2738" actId="26606"/>
          <ac:cxnSpMkLst>
            <pc:docMk/>
            <pc:sldMk cId="1644511359" sldId="274"/>
            <ac:cxnSpMk id="49" creationId="{DFBD34B5-7777-4A8A-8ED2-97A4A3C273A2}"/>
          </ac:cxnSpMkLst>
        </pc:cxnChg>
        <pc:cxnChg chg="add">
          <ac:chgData name="Mohamed Elshamy" userId="ce996539-4fbe-4694-8936-56031fef3796" providerId="ADAL" clId="{BB9BFDE7-14D6-4E94-9864-D3448B2E67DE}" dt="2020-06-20T16:37:36.348" v="2739" actId="26606"/>
          <ac:cxnSpMkLst>
            <pc:docMk/>
            <pc:sldMk cId="1644511359" sldId="274"/>
            <ac:cxnSpMk id="55" creationId="{5A8B956C-6D95-401E-8C33-997227D9D46B}"/>
          </ac:cxnSpMkLst>
        </pc:cxnChg>
      </pc:sldChg>
      <pc:sldChg chg="addSp delSp modSp add mod setBg">
        <pc:chgData name="Mohamed Elshamy" userId="ce996539-4fbe-4694-8936-56031fef3796" providerId="ADAL" clId="{BB9BFDE7-14D6-4E94-9864-D3448B2E67DE}" dt="2020-06-20T16:37:45.184" v="2740" actId="26606"/>
        <pc:sldMkLst>
          <pc:docMk/>
          <pc:sldMk cId="682247509" sldId="275"/>
        </pc:sldMkLst>
        <pc:spChg chg="mo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5:54:35.921" v="1078" actId="931"/>
          <ac:spMkLst>
            <pc:docMk/>
            <pc:sldMk cId="682247509" sldId="275"/>
            <ac:spMk id="4" creationId="{892244C7-548E-402E-9B71-83472F3A59FC}"/>
          </ac:spMkLst>
        </pc:spChg>
        <pc:spChg chg="add del mo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7:45.184" v="2740" actId="26606"/>
          <ac:spMkLst>
            <pc:docMk/>
            <pc:sldMk cId="682247509" sldId="275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7:45.184" v="2740" actId="26606"/>
          <ac:grpSpMkLst>
            <pc:docMk/>
            <pc:sldMk cId="682247509" sldId="275"/>
            <ac:grpSpMk id="30" creationId="{F484B2EA-E61C-489C-A595-1601912470C5}"/>
          </ac:grpSpMkLst>
        </pc:grpChg>
        <pc:picChg chg="add mod">
          <ac:chgData name="Mohamed Elshamy" userId="ce996539-4fbe-4694-8936-56031fef3796" providerId="ADAL" clId="{BB9BFDE7-14D6-4E94-9864-D3448B2E67DE}" dt="2020-06-20T16:37:45.184" v="2740" actId="26606"/>
          <ac:picMkLst>
            <pc:docMk/>
            <pc:sldMk cId="682247509" sldId="275"/>
            <ac:picMk id="6" creationId="{9DE767FA-B69C-4E95-934E-1CA8A9107CD6}"/>
          </ac:picMkLst>
        </pc:picChg>
        <pc:picChg chg="del">
          <ac:chgData name="Mohamed Elshamy" userId="ce996539-4fbe-4694-8936-56031fef3796" providerId="ADAL" clId="{BB9BFDE7-14D6-4E94-9864-D3448B2E67DE}" dt="2020-06-20T15:54:10.620" v="1077" actId="478"/>
          <ac:picMkLst>
            <pc:docMk/>
            <pc:sldMk cId="682247509" sldId="275"/>
            <ac:picMk id="7" creationId="{A51BADA3-B3C1-4A72-B76F-CD918BBA8DC5}"/>
          </ac:picMkLst>
        </pc:picChg>
        <pc:cxnChg chg="del">
          <ac:chgData name="Mohamed Elshamy" userId="ce996539-4fbe-4694-8936-56031fef3796" providerId="ADAL" clId="{BB9BFDE7-14D6-4E94-9864-D3448B2E67DE}" dt="2020-06-20T16:37:45.184" v="2740" actId="26606"/>
          <ac:cxnSpMkLst>
            <pc:docMk/>
            <pc:sldMk cId="682247509" sldId="275"/>
            <ac:cxnSpMk id="36" creationId="{1124B3AE-D38B-4A63-B422-F9792E745BDD}"/>
          </ac:cxnSpMkLst>
        </pc:cxnChg>
      </pc:sldChg>
      <pc:sldChg chg="addSp delSp modSp add mod setBg">
        <pc:chgData name="Mohamed Elshamy" userId="ce996539-4fbe-4694-8936-56031fef3796" providerId="ADAL" clId="{BB9BFDE7-14D6-4E94-9864-D3448B2E67DE}" dt="2020-06-20T16:37:57.682" v="2741" actId="26606"/>
        <pc:sldMkLst>
          <pc:docMk/>
          <pc:sldMk cId="547557018" sldId="276"/>
        </pc:sldMkLst>
        <pc:spChg chg="mo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5:58:10.618" v="1242" actId="931"/>
          <ac:spMkLst>
            <pc:docMk/>
            <pc:sldMk cId="547557018" sldId="276"/>
            <ac:spMk id="4" creationId="{405BF4CD-F882-415C-A0BD-E0D10834B156}"/>
          </ac:spMkLst>
        </pc:spChg>
        <pc:spChg chg="mo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7:57.682" v="2741" actId="26606"/>
          <ac:spMkLst>
            <pc:docMk/>
            <pc:sldMk cId="547557018" sldId="276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7:57.682" v="2741" actId="26606"/>
          <ac:grpSpMkLst>
            <pc:docMk/>
            <pc:sldMk cId="547557018" sldId="276"/>
            <ac:grpSpMk id="30" creationId="{F484B2EA-E61C-489C-A595-1601912470C5}"/>
          </ac:grpSpMkLst>
        </pc:grpChg>
        <pc:picChg chg="del">
          <ac:chgData name="Mohamed Elshamy" userId="ce996539-4fbe-4694-8936-56031fef3796" providerId="ADAL" clId="{BB9BFDE7-14D6-4E94-9864-D3448B2E67DE}" dt="2020-06-20T15:57:17.820" v="1187" actId="478"/>
          <ac:picMkLst>
            <pc:docMk/>
            <pc:sldMk cId="547557018" sldId="276"/>
            <ac:picMk id="6" creationId="{9DE767FA-B69C-4E95-934E-1CA8A9107CD6}"/>
          </ac:picMkLst>
        </pc:picChg>
        <pc:picChg chg="add del mod">
          <ac:chgData name="Mohamed Elshamy" userId="ce996539-4fbe-4694-8936-56031fef3796" providerId="ADAL" clId="{BB9BFDE7-14D6-4E94-9864-D3448B2E67DE}" dt="2020-06-20T15:58:04.022" v="1241" actId="931"/>
          <ac:picMkLst>
            <pc:docMk/>
            <pc:sldMk cId="547557018" sldId="276"/>
            <ac:picMk id="7" creationId="{DFB401BA-479E-4CF7-BB9C-3200BC4C5F0F}"/>
          </ac:picMkLst>
        </pc:picChg>
        <pc:picChg chg="add mod">
          <ac:chgData name="Mohamed Elshamy" userId="ce996539-4fbe-4694-8936-56031fef3796" providerId="ADAL" clId="{BB9BFDE7-14D6-4E94-9864-D3448B2E67DE}" dt="2020-06-20T16:37:57.682" v="2741" actId="26606"/>
          <ac:picMkLst>
            <pc:docMk/>
            <pc:sldMk cId="547557018" sldId="276"/>
            <ac:picMk id="9" creationId="{86BC73B1-EFAE-40F2-A0AD-FFC7B2D8675A}"/>
          </ac:picMkLst>
        </pc:picChg>
        <pc:cxnChg chg="del">
          <ac:chgData name="Mohamed Elshamy" userId="ce996539-4fbe-4694-8936-56031fef3796" providerId="ADAL" clId="{BB9BFDE7-14D6-4E94-9864-D3448B2E67DE}" dt="2020-06-20T16:37:57.682" v="2741" actId="26606"/>
          <ac:cxnSpMkLst>
            <pc:docMk/>
            <pc:sldMk cId="547557018" sldId="276"/>
            <ac:cxnSpMk id="36" creationId="{1124B3AE-D38B-4A63-B422-F9792E745BDD}"/>
          </ac:cxnSpMkLst>
        </pc:cxnChg>
      </pc:sldChg>
      <pc:sldChg chg="addSp delSp modSp add">
        <pc:chgData name="Mohamed Elshamy" userId="ce996539-4fbe-4694-8936-56031fef3796" providerId="ADAL" clId="{BB9BFDE7-14D6-4E94-9864-D3448B2E67DE}" dt="2020-06-20T16:38:13.917" v="2743" actId="26606"/>
        <pc:sldMkLst>
          <pc:docMk/>
          <pc:sldMk cId="3233208026" sldId="277"/>
        </pc:sldMkLst>
        <pc:spChg chg="mod">
          <ac:chgData name="Mohamed Elshamy" userId="ce996539-4fbe-4694-8936-56031fef3796" providerId="ADAL" clId="{BB9BFDE7-14D6-4E94-9864-D3448B2E67DE}" dt="2020-06-20T16:38:13.917" v="2743" actId="26606"/>
          <ac:spMkLst>
            <pc:docMk/>
            <pc:sldMk cId="3233208026" sldId="277"/>
            <ac:spMk id="2" creationId="{9D895595-BA86-477A-ABF0-6B0AFD043E9A}"/>
          </ac:spMkLst>
        </pc:spChg>
        <pc:spChg chg="mod">
          <ac:chgData name="Mohamed Elshamy" userId="ce996539-4fbe-4694-8936-56031fef3796" providerId="ADAL" clId="{BB9BFDE7-14D6-4E94-9864-D3448B2E67DE}" dt="2020-06-20T16:38:13.917" v="2743" actId="26606"/>
          <ac:spMkLst>
            <pc:docMk/>
            <pc:sldMk cId="3233208026" sldId="277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8:13.917" v="2743" actId="26606"/>
          <ac:spMkLst>
            <pc:docMk/>
            <pc:sldMk cId="3233208026" sldId="277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8:13.917" v="2743" actId="26606"/>
          <ac:spMkLst>
            <pc:docMk/>
            <pc:sldMk cId="3233208026" sldId="277"/>
            <ac:spMk id="41" creationId="{1D39ECD8-0E3E-43C1-9E56-3604E9A15E7B}"/>
          </ac:spMkLst>
        </pc:spChg>
        <pc:spChg chg="add">
          <ac:chgData name="Mohamed Elshamy" userId="ce996539-4fbe-4694-8936-56031fef3796" providerId="ADAL" clId="{BB9BFDE7-14D6-4E94-9864-D3448B2E67DE}" dt="2020-06-20T16:38:13.917" v="2743" actId="26606"/>
          <ac:spMkLst>
            <pc:docMk/>
            <pc:sldMk cId="3233208026" sldId="277"/>
            <ac:spMk id="51" creationId="{018F8D27-BFDB-4BF9-A512-FF930275B484}"/>
          </ac:spMkLst>
        </pc:spChg>
        <pc:grpChg chg="del">
          <ac:chgData name="Mohamed Elshamy" userId="ce996539-4fbe-4694-8936-56031fef3796" providerId="ADAL" clId="{BB9BFDE7-14D6-4E94-9864-D3448B2E67DE}" dt="2020-06-20T16:38:13.917" v="2743" actId="26606"/>
          <ac:grpSpMkLst>
            <pc:docMk/>
            <pc:sldMk cId="3233208026" sldId="277"/>
            <ac:grpSpMk id="30" creationId="{F484B2EA-E61C-489C-A595-1601912470C5}"/>
          </ac:grpSpMkLst>
        </pc:grpChg>
        <pc:grpChg chg="add">
          <ac:chgData name="Mohamed Elshamy" userId="ce996539-4fbe-4694-8936-56031fef3796" providerId="ADAL" clId="{BB9BFDE7-14D6-4E94-9864-D3448B2E67DE}" dt="2020-06-20T16:38:13.917" v="2743" actId="26606"/>
          <ac:grpSpMkLst>
            <pc:docMk/>
            <pc:sldMk cId="3233208026" sldId="277"/>
            <ac:grpSpMk id="43" creationId="{1B592F0F-402B-4FF5-BC6B-00A024655AB3}"/>
          </ac:grpSpMkLst>
        </pc:grpChg>
        <pc:picChg chg="add mod ord">
          <ac:chgData name="Mohamed Elshamy" userId="ce996539-4fbe-4694-8936-56031fef3796" providerId="ADAL" clId="{BB9BFDE7-14D6-4E94-9864-D3448B2E67DE}" dt="2020-06-20T16:38:13.917" v="2743" actId="26606"/>
          <ac:picMkLst>
            <pc:docMk/>
            <pc:sldMk cId="3233208026" sldId="277"/>
            <ac:picMk id="4" creationId="{9D0B2BE4-02A3-4992-8F1D-5E53B6ADC120}"/>
          </ac:picMkLst>
        </pc:picChg>
        <pc:picChg chg="add mod">
          <ac:chgData name="Mohamed Elshamy" userId="ce996539-4fbe-4694-8936-56031fef3796" providerId="ADAL" clId="{BB9BFDE7-14D6-4E94-9864-D3448B2E67DE}" dt="2020-06-20T16:38:13.917" v="2743" actId="26606"/>
          <ac:picMkLst>
            <pc:docMk/>
            <pc:sldMk cId="3233208026" sldId="277"/>
            <ac:picMk id="6" creationId="{88796035-F50B-4460-86A5-38E8BF544002}"/>
          </ac:picMkLst>
        </pc:picChg>
        <pc:picChg chg="del">
          <ac:chgData name="Mohamed Elshamy" userId="ce996539-4fbe-4694-8936-56031fef3796" providerId="ADAL" clId="{BB9BFDE7-14D6-4E94-9864-D3448B2E67DE}" dt="2020-06-20T16:07:45.544" v="1577" actId="478"/>
          <ac:picMkLst>
            <pc:docMk/>
            <pc:sldMk cId="3233208026" sldId="277"/>
            <ac:picMk id="9" creationId="{A6BB1317-1691-41AC-AEE5-4C9F4CC98B54}"/>
          </ac:picMkLst>
        </pc:picChg>
        <pc:cxnChg chg="del">
          <ac:chgData name="Mohamed Elshamy" userId="ce996539-4fbe-4694-8936-56031fef3796" providerId="ADAL" clId="{BB9BFDE7-14D6-4E94-9864-D3448B2E67DE}" dt="2020-06-20T16:38:13.917" v="2743" actId="26606"/>
          <ac:cxnSpMkLst>
            <pc:docMk/>
            <pc:sldMk cId="3233208026" sldId="277"/>
            <ac:cxnSpMk id="36" creationId="{1124B3AE-D38B-4A63-B422-F9792E745BDD}"/>
          </ac:cxnSpMkLst>
        </pc:cxnChg>
        <pc:cxnChg chg="add">
          <ac:chgData name="Mohamed Elshamy" userId="ce996539-4fbe-4694-8936-56031fef3796" providerId="ADAL" clId="{BB9BFDE7-14D6-4E94-9864-D3448B2E67DE}" dt="2020-06-20T16:38:13.917" v="2743" actId="26606"/>
          <ac:cxnSpMkLst>
            <pc:docMk/>
            <pc:sldMk cId="3233208026" sldId="277"/>
            <ac:cxnSpMk id="49" creationId="{DFBD34B5-7777-4A8A-8ED2-97A4A3C273A2}"/>
          </ac:cxnSpMkLst>
        </pc:cxnChg>
      </pc:sldChg>
      <pc:sldChg chg="addSp delSp modSp add mod setBg">
        <pc:chgData name="Mohamed Elshamy" userId="ce996539-4fbe-4694-8936-56031fef3796" providerId="ADAL" clId="{BB9BFDE7-14D6-4E94-9864-D3448B2E67DE}" dt="2020-06-20T16:38:20.860" v="2744" actId="26606"/>
        <pc:sldMkLst>
          <pc:docMk/>
          <pc:sldMk cId="995585140" sldId="278"/>
        </pc:sldMkLst>
        <pc:spChg chg="mo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2" creationId="{9D895595-BA86-477A-ABF0-6B0AFD043E9A}"/>
          </ac:spMkLst>
        </pc:spChg>
        <pc:spChg chg="mo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8:20.860" v="2744" actId="26606"/>
          <ac:spMkLst>
            <pc:docMk/>
            <pc:sldMk cId="995585140" sldId="278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8:20.860" v="2744" actId="26606"/>
          <ac:grpSpMkLst>
            <pc:docMk/>
            <pc:sldMk cId="995585140" sldId="278"/>
            <ac:grpSpMk id="30" creationId="{F484B2EA-E61C-489C-A595-1601912470C5}"/>
          </ac:grpSpMkLst>
        </pc:grpChg>
        <pc:picChg chg="del">
          <ac:chgData name="Mohamed Elshamy" userId="ce996539-4fbe-4694-8936-56031fef3796" providerId="ADAL" clId="{BB9BFDE7-14D6-4E94-9864-D3448B2E67DE}" dt="2020-06-20T16:12:57.503" v="1840" actId="478"/>
          <ac:picMkLst>
            <pc:docMk/>
            <pc:sldMk cId="995585140" sldId="278"/>
            <ac:picMk id="4" creationId="{9D0B2BE4-02A3-4992-8F1D-5E53B6ADC120}"/>
          </ac:picMkLst>
        </pc:picChg>
        <pc:picChg chg="add del mod">
          <ac:chgData name="Mohamed Elshamy" userId="ce996539-4fbe-4694-8936-56031fef3796" providerId="ADAL" clId="{BB9BFDE7-14D6-4E94-9864-D3448B2E67DE}" dt="2020-06-20T16:38:20.860" v="2744" actId="26606"/>
          <ac:picMkLst>
            <pc:docMk/>
            <pc:sldMk cId="995585140" sldId="278"/>
            <ac:picMk id="5" creationId="{A915D2D5-4C1C-4E53-B406-3AE5B7445E92}"/>
          </ac:picMkLst>
        </pc:picChg>
        <pc:picChg chg="del">
          <ac:chgData name="Mohamed Elshamy" userId="ce996539-4fbe-4694-8936-56031fef3796" providerId="ADAL" clId="{BB9BFDE7-14D6-4E94-9864-D3448B2E67DE}" dt="2020-06-20T16:12:56.293" v="1839" actId="478"/>
          <ac:picMkLst>
            <pc:docMk/>
            <pc:sldMk cId="995585140" sldId="278"/>
            <ac:picMk id="6" creationId="{88796035-F50B-4460-86A5-38E8BF544002}"/>
          </ac:picMkLst>
        </pc:picChg>
        <pc:picChg chg="add del mod">
          <ac:chgData name="Mohamed Elshamy" userId="ce996539-4fbe-4694-8936-56031fef3796" providerId="ADAL" clId="{BB9BFDE7-14D6-4E94-9864-D3448B2E67DE}" dt="2020-06-20T16:22:22.200" v="2204" actId="931"/>
          <ac:picMkLst>
            <pc:docMk/>
            <pc:sldMk cId="995585140" sldId="278"/>
            <ac:picMk id="8" creationId="{DDB502C8-4846-4735-8234-F8563216152C}"/>
          </ac:picMkLst>
        </pc:picChg>
        <pc:cxnChg chg="del">
          <ac:chgData name="Mohamed Elshamy" userId="ce996539-4fbe-4694-8936-56031fef3796" providerId="ADAL" clId="{BB9BFDE7-14D6-4E94-9864-D3448B2E67DE}" dt="2020-06-20T16:38:20.860" v="2744" actId="26606"/>
          <ac:cxnSpMkLst>
            <pc:docMk/>
            <pc:sldMk cId="995585140" sldId="278"/>
            <ac:cxnSpMk id="36" creationId="{1124B3AE-D38B-4A63-B422-F9792E745BDD}"/>
          </ac:cxnSpMkLst>
        </pc:cxnChg>
      </pc:sldChg>
      <pc:sldChg chg="addSp delSp modSp add">
        <pc:chgData name="Mohamed Elshamy" userId="ce996539-4fbe-4694-8936-56031fef3796" providerId="ADAL" clId="{BB9BFDE7-14D6-4E94-9864-D3448B2E67DE}" dt="2020-06-20T16:38:27.303" v="2745" actId="26606"/>
        <pc:sldMkLst>
          <pc:docMk/>
          <pc:sldMk cId="1851130487" sldId="279"/>
        </pc:sldMkLst>
        <pc:spChg chg="mod">
          <ac:chgData name="Mohamed Elshamy" userId="ce996539-4fbe-4694-8936-56031fef3796" providerId="ADAL" clId="{BB9BFDE7-14D6-4E94-9864-D3448B2E67DE}" dt="2020-06-20T16:38:27.303" v="2745" actId="26606"/>
          <ac:spMkLst>
            <pc:docMk/>
            <pc:sldMk cId="1851130487" sldId="279"/>
            <ac:spMk id="2" creationId="{9D895595-BA86-477A-ABF0-6B0AFD043E9A}"/>
          </ac:spMkLst>
        </pc:spChg>
        <pc:spChg chg="mod">
          <ac:chgData name="Mohamed Elshamy" userId="ce996539-4fbe-4694-8936-56031fef3796" providerId="ADAL" clId="{BB9BFDE7-14D6-4E94-9864-D3448B2E67DE}" dt="2020-06-20T16:38:27.303" v="2745" actId="26606"/>
          <ac:spMkLst>
            <pc:docMk/>
            <pc:sldMk cId="1851130487" sldId="279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8:27.303" v="2745" actId="26606"/>
          <ac:spMkLst>
            <pc:docMk/>
            <pc:sldMk cId="1851130487" sldId="279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8:27.303" v="2745" actId="26606"/>
          <ac:spMkLst>
            <pc:docMk/>
            <pc:sldMk cId="1851130487" sldId="279"/>
            <ac:spMk id="41" creationId="{7E61F402-3445-458A-9A2B-D28FD288390C}"/>
          </ac:spMkLst>
        </pc:spChg>
        <pc:grpChg chg="del">
          <ac:chgData name="Mohamed Elshamy" userId="ce996539-4fbe-4694-8936-56031fef3796" providerId="ADAL" clId="{BB9BFDE7-14D6-4E94-9864-D3448B2E67DE}" dt="2020-06-20T16:38:27.303" v="2745" actId="26606"/>
          <ac:grpSpMkLst>
            <pc:docMk/>
            <pc:sldMk cId="1851130487" sldId="279"/>
            <ac:grpSpMk id="30" creationId="{F484B2EA-E61C-489C-A595-1601912470C5}"/>
          </ac:grpSpMkLst>
        </pc:grpChg>
        <pc:grpChg chg="add">
          <ac:chgData name="Mohamed Elshamy" userId="ce996539-4fbe-4694-8936-56031fef3796" providerId="ADAL" clId="{BB9BFDE7-14D6-4E94-9864-D3448B2E67DE}" dt="2020-06-20T16:38:27.303" v="2745" actId="26606"/>
          <ac:grpSpMkLst>
            <pc:docMk/>
            <pc:sldMk cId="1851130487" sldId="279"/>
            <ac:grpSpMk id="43" creationId="{A673C096-95AE-4644-B76C-1DF1B667DC44}"/>
          </ac:grpSpMkLst>
        </pc:grpChg>
        <pc:picChg chg="add mod">
          <ac:chgData name="Mohamed Elshamy" userId="ce996539-4fbe-4694-8936-56031fef3796" providerId="ADAL" clId="{BB9BFDE7-14D6-4E94-9864-D3448B2E67DE}" dt="2020-06-20T16:38:27.303" v="2745" actId="26606"/>
          <ac:picMkLst>
            <pc:docMk/>
            <pc:sldMk cId="1851130487" sldId="279"/>
            <ac:picMk id="4" creationId="{1A774D27-8CE4-43B5-8ACC-DCB26D6F5FAF}"/>
          </ac:picMkLst>
        </pc:picChg>
        <pc:picChg chg="del">
          <ac:chgData name="Mohamed Elshamy" userId="ce996539-4fbe-4694-8936-56031fef3796" providerId="ADAL" clId="{BB9BFDE7-14D6-4E94-9864-D3448B2E67DE}" dt="2020-06-20T16:25:07.435" v="2290" actId="478"/>
          <ac:picMkLst>
            <pc:docMk/>
            <pc:sldMk cId="1851130487" sldId="279"/>
            <ac:picMk id="5" creationId="{A915D2D5-4C1C-4E53-B406-3AE5B7445E92}"/>
          </ac:picMkLst>
        </pc:picChg>
        <pc:picChg chg="add del mod">
          <ac:chgData name="Mohamed Elshamy" userId="ce996539-4fbe-4694-8936-56031fef3796" providerId="ADAL" clId="{BB9BFDE7-14D6-4E94-9864-D3448B2E67DE}" dt="2020-06-20T16:27:16.682" v="2418" actId="931"/>
          <ac:picMkLst>
            <pc:docMk/>
            <pc:sldMk cId="1851130487" sldId="279"/>
            <ac:picMk id="7" creationId="{266C65F8-58C1-4ADB-95A3-0D080F2F84AB}"/>
          </ac:picMkLst>
        </pc:picChg>
        <pc:cxnChg chg="del">
          <ac:chgData name="Mohamed Elshamy" userId="ce996539-4fbe-4694-8936-56031fef3796" providerId="ADAL" clId="{BB9BFDE7-14D6-4E94-9864-D3448B2E67DE}" dt="2020-06-20T16:38:27.303" v="2745" actId="26606"/>
          <ac:cxnSpMkLst>
            <pc:docMk/>
            <pc:sldMk cId="1851130487" sldId="279"/>
            <ac:cxnSpMk id="36" creationId="{1124B3AE-D38B-4A63-B422-F9792E745BDD}"/>
          </ac:cxnSpMkLst>
        </pc:cxnChg>
        <pc:cxnChg chg="add">
          <ac:chgData name="Mohamed Elshamy" userId="ce996539-4fbe-4694-8936-56031fef3796" providerId="ADAL" clId="{BB9BFDE7-14D6-4E94-9864-D3448B2E67DE}" dt="2020-06-20T16:38:27.303" v="2745" actId="26606"/>
          <ac:cxnSpMkLst>
            <pc:docMk/>
            <pc:sldMk cId="1851130487" sldId="279"/>
            <ac:cxnSpMk id="49" creationId="{2BE880E9-2B86-4CDB-B5B7-308745CDD19D}"/>
          </ac:cxnSpMkLst>
        </pc:cxnChg>
      </pc:sldChg>
      <pc:sldChg chg="addSp delSp modSp add mod setBg">
        <pc:chgData name="Mohamed Elshamy" userId="ce996539-4fbe-4694-8936-56031fef3796" providerId="ADAL" clId="{BB9BFDE7-14D6-4E94-9864-D3448B2E67DE}" dt="2020-06-20T16:38:33.726" v="2746" actId="26606"/>
        <pc:sldMkLst>
          <pc:docMk/>
          <pc:sldMk cId="33024126" sldId="280"/>
        </pc:sldMkLst>
        <pc:spChg chg="mo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2" creationId="{9D895595-BA86-477A-ABF0-6B0AFD043E9A}"/>
          </ac:spMkLst>
        </pc:spChg>
        <pc:spChg chg="add del mod">
          <ac:chgData name="Mohamed Elshamy" userId="ce996539-4fbe-4694-8936-56031fef3796" providerId="ADAL" clId="{BB9BFDE7-14D6-4E94-9864-D3448B2E67DE}" dt="2020-06-20T16:31:00.272" v="2525" actId="478"/>
          <ac:spMkLst>
            <pc:docMk/>
            <pc:sldMk cId="33024126" sldId="280"/>
            <ac:spMk id="6" creationId="{CE4C38D8-3FD1-46C5-8AEE-9EEA820D8B99}"/>
          </ac:spMkLst>
        </pc:spChg>
        <pc:spChg chg="mo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15" creationId="{64CFBD70-2422-445D-8D4D-F87A52C733DF}"/>
          </ac:spMkLst>
        </pc:spChg>
        <pc:spChg chg="del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28" creationId="{6A9BC876-571A-45A6-93A3-FB2839CE66CE}"/>
          </ac:spMkLst>
        </pc:spChg>
        <pc:spChg chg="ad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41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43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45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38:33.726" v="2746" actId="26606"/>
          <ac:spMkLst>
            <pc:docMk/>
            <pc:sldMk cId="33024126" sldId="280"/>
            <ac:spMk id="47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38:33.726" v="2746" actId="26606"/>
          <ac:grpSpMkLst>
            <pc:docMk/>
            <pc:sldMk cId="33024126" sldId="280"/>
            <ac:grpSpMk id="30" creationId="{F484B2EA-E61C-489C-A595-1601912470C5}"/>
          </ac:grpSpMkLst>
        </pc:grpChg>
        <pc:picChg chg="del">
          <ac:chgData name="Mohamed Elshamy" userId="ce996539-4fbe-4694-8936-56031fef3796" providerId="ADAL" clId="{BB9BFDE7-14D6-4E94-9864-D3448B2E67DE}" dt="2020-06-20T16:27:57.784" v="2432" actId="478"/>
          <ac:picMkLst>
            <pc:docMk/>
            <pc:sldMk cId="33024126" sldId="280"/>
            <ac:picMk id="4" creationId="{1A774D27-8CE4-43B5-8ACC-DCB26D6F5FAF}"/>
          </ac:picMkLst>
        </pc:picChg>
        <pc:picChg chg="add mod">
          <ac:chgData name="Mohamed Elshamy" userId="ce996539-4fbe-4694-8936-56031fef3796" providerId="ADAL" clId="{BB9BFDE7-14D6-4E94-9864-D3448B2E67DE}" dt="2020-06-20T16:38:33.726" v="2746" actId="26606"/>
          <ac:picMkLst>
            <pc:docMk/>
            <pc:sldMk cId="33024126" sldId="280"/>
            <ac:picMk id="5" creationId="{AD8B0812-7C82-4E95-8C70-C467FD12401B}"/>
          </ac:picMkLst>
        </pc:picChg>
        <pc:cxnChg chg="del">
          <ac:chgData name="Mohamed Elshamy" userId="ce996539-4fbe-4694-8936-56031fef3796" providerId="ADAL" clId="{BB9BFDE7-14D6-4E94-9864-D3448B2E67DE}" dt="2020-06-20T16:38:33.726" v="2746" actId="26606"/>
          <ac:cxnSpMkLst>
            <pc:docMk/>
            <pc:sldMk cId="33024126" sldId="280"/>
            <ac:cxnSpMk id="36" creationId="{1124B3AE-D38B-4A63-B422-F9792E745BDD}"/>
          </ac:cxnSpMkLst>
        </pc:cxnChg>
      </pc:sldChg>
      <pc:sldChg chg="addSp delSp modSp add del mod setBg">
        <pc:chgData name="Mohamed Elshamy" userId="ce996539-4fbe-4694-8936-56031fef3796" providerId="ADAL" clId="{BB9BFDE7-14D6-4E94-9864-D3448B2E67DE}" dt="2020-06-20T16:41:23.215" v="2797" actId="2696"/>
        <pc:sldMkLst>
          <pc:docMk/>
          <pc:sldMk cId="3971046466" sldId="281"/>
        </pc:sldMkLst>
        <pc:spChg chg="mo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2" creationId="{C5C8DE72-DB9B-46B2-8975-994FC710CC97}"/>
          </ac:spMkLst>
        </pc:spChg>
        <pc:spChg chg="del mod">
          <ac:chgData name="Mohamed Elshamy" userId="ce996539-4fbe-4694-8936-56031fef3796" providerId="ADAL" clId="{BB9BFDE7-14D6-4E94-9864-D3448B2E67DE}" dt="2020-06-20T16:41:10.787" v="2793" actId="931"/>
          <ac:spMkLst>
            <pc:docMk/>
            <pc:sldMk cId="3971046466" sldId="281"/>
            <ac:spMk id="12" creationId="{9A75C683-1B9F-424B-944F-E667E22878F8}"/>
          </ac:spMkLst>
        </pc:spChg>
        <pc:spChg chg="del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28" creationId="{EE15D8F5-87D0-452C-93FB-8CA3F98D7972}"/>
          </ac:spMkLst>
        </pc:spChg>
        <pc:spChg chg="ad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40" creationId="{52FE87BE-1D42-444F-9E39-DF0F118AA87F}"/>
          </ac:spMkLst>
        </pc:spChg>
        <pc:spChg chg="ad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43" creationId="{333F0879-3DA0-4CB8-B35E-A0AD42558191}"/>
          </ac:spMkLst>
        </pc:spChg>
        <pc:spChg chg="ad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45" creationId="{324D2183-F388-476E-92A9-D6639D698580}"/>
          </ac:spMkLst>
        </pc:spChg>
        <pc:spChg chg="ad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47" creationId="{243462E7-1698-4B21-BE89-AEFAC7C2FEFA}"/>
          </ac:spMkLst>
        </pc:spChg>
        <pc:spChg chg="add">
          <ac:chgData name="Mohamed Elshamy" userId="ce996539-4fbe-4694-8936-56031fef3796" providerId="ADAL" clId="{BB9BFDE7-14D6-4E94-9864-D3448B2E67DE}" dt="2020-06-20T16:41:16.188" v="2796" actId="26606"/>
          <ac:spMkLst>
            <pc:docMk/>
            <pc:sldMk cId="3971046466" sldId="281"/>
            <ac:spMk id="49" creationId="{6C22FCAC-D7EC-4A52-B153-FF761E2235B3}"/>
          </ac:spMkLst>
        </pc:spChg>
        <pc:grpChg chg="del">
          <ac:chgData name="Mohamed Elshamy" userId="ce996539-4fbe-4694-8936-56031fef3796" providerId="ADAL" clId="{BB9BFDE7-14D6-4E94-9864-D3448B2E67DE}" dt="2020-06-20T16:41:16.188" v="2796" actId="26606"/>
          <ac:grpSpMkLst>
            <pc:docMk/>
            <pc:sldMk cId="3971046466" sldId="281"/>
            <ac:grpSpMk id="30" creationId="{79BCF8C7-8464-4B36-AF07-C89E5129ED74}"/>
          </ac:grpSpMkLst>
        </pc:grpChg>
        <pc:picChg chg="add mod">
          <ac:chgData name="Mohamed Elshamy" userId="ce996539-4fbe-4694-8936-56031fef3796" providerId="ADAL" clId="{BB9BFDE7-14D6-4E94-9864-D3448B2E67DE}" dt="2020-06-20T16:41:16.188" v="2796" actId="26606"/>
          <ac:picMkLst>
            <pc:docMk/>
            <pc:sldMk cId="3971046466" sldId="281"/>
            <ac:picMk id="4" creationId="{93507E2F-B335-4927-808B-CDA49882E835}"/>
          </ac:picMkLst>
        </pc:picChg>
        <pc:picChg chg="del">
          <ac:chgData name="Mohamed Elshamy" userId="ce996539-4fbe-4694-8936-56031fef3796" providerId="ADAL" clId="{BB9BFDE7-14D6-4E94-9864-D3448B2E67DE}" dt="2020-06-20T16:40:54.031" v="2778" actId="478"/>
          <ac:picMkLst>
            <pc:docMk/>
            <pc:sldMk cId="3971046466" sldId="281"/>
            <ac:picMk id="7" creationId="{0AC9962E-7D1B-4026-B7F0-81EC78215F94}"/>
          </ac:picMkLst>
        </pc:picChg>
        <pc:picChg chg="del">
          <ac:chgData name="Mohamed Elshamy" userId="ce996539-4fbe-4694-8936-56031fef3796" providerId="ADAL" clId="{BB9BFDE7-14D6-4E94-9864-D3448B2E67DE}" dt="2020-06-20T16:40:55.514" v="2779" actId="478"/>
          <ac:picMkLst>
            <pc:docMk/>
            <pc:sldMk cId="3971046466" sldId="281"/>
            <ac:picMk id="10" creationId="{BBCD90E7-F9D2-4C03-A641-415EFA656322}"/>
          </ac:picMkLst>
        </pc:picChg>
        <pc:cxnChg chg="del">
          <ac:chgData name="Mohamed Elshamy" userId="ce996539-4fbe-4694-8936-56031fef3796" providerId="ADAL" clId="{BB9BFDE7-14D6-4E94-9864-D3448B2E67DE}" dt="2020-06-20T16:41:16.188" v="2796" actId="26606"/>
          <ac:cxnSpMkLst>
            <pc:docMk/>
            <pc:sldMk cId="3971046466" sldId="281"/>
            <ac:cxnSpMk id="36" creationId="{5A8B956C-6D95-401E-8C33-997227D9D46B}"/>
          </ac:cxnSpMkLst>
        </pc:cxnChg>
      </pc:sldChg>
    </pc:docChg>
  </pc:docChgLst>
  <pc:docChgLst>
    <pc:chgData name="Mohamed Elshamy" userId="ce996539-4fbe-4694-8936-56031fef3796" providerId="ADAL" clId="{966AADD1-C191-4CB1-A4BE-9EEC5B1DC930}"/>
    <pc:docChg chg="addSld modSld">
      <pc:chgData name="Mohamed Elshamy" userId="ce996539-4fbe-4694-8936-56031fef3796" providerId="ADAL" clId="{966AADD1-C191-4CB1-A4BE-9EEC5B1DC930}" dt="2022-10-31T19:53:36.652" v="13" actId="20577"/>
      <pc:docMkLst>
        <pc:docMk/>
      </pc:docMkLst>
      <pc:sldChg chg="delSp modSp add mod setBg delDesignElem">
        <pc:chgData name="Mohamed Elshamy" userId="ce996539-4fbe-4694-8936-56031fef3796" providerId="ADAL" clId="{966AADD1-C191-4CB1-A4BE-9EEC5B1DC930}" dt="2022-10-31T19:53:32.977" v="8" actId="20577"/>
        <pc:sldMkLst>
          <pc:docMk/>
          <pc:sldMk cId="1962679804" sldId="282"/>
        </pc:sldMkLst>
        <pc:spChg chg="mod">
          <ac:chgData name="Mohamed Elshamy" userId="ce996539-4fbe-4694-8936-56031fef3796" providerId="ADAL" clId="{966AADD1-C191-4CB1-A4BE-9EEC5B1DC930}" dt="2022-10-31T19:53:32.977" v="8" actId="20577"/>
          <ac:spMkLst>
            <pc:docMk/>
            <pc:sldMk cId="1962679804" sldId="282"/>
            <ac:spMk id="2" creationId="{C5C8DE72-DB9B-46B2-8975-994FC710CC97}"/>
          </ac:spMkLst>
        </pc:spChg>
        <pc:spChg chg="del">
          <ac:chgData name="Mohamed Elshamy" userId="ce996539-4fbe-4694-8936-56031fef3796" providerId="ADAL" clId="{966AADD1-C191-4CB1-A4BE-9EEC5B1DC930}" dt="2022-10-31T19:53:20.774" v="4"/>
          <ac:spMkLst>
            <pc:docMk/>
            <pc:sldMk cId="1962679804" sldId="282"/>
            <ac:spMk id="28" creationId="{EE15D8F5-87D0-452C-93FB-8CA3F98D7972}"/>
          </ac:spMkLst>
        </pc:spChg>
        <pc:grpChg chg="del">
          <ac:chgData name="Mohamed Elshamy" userId="ce996539-4fbe-4694-8936-56031fef3796" providerId="ADAL" clId="{966AADD1-C191-4CB1-A4BE-9EEC5B1DC930}" dt="2022-10-31T19:53:20.774" v="4"/>
          <ac:grpSpMkLst>
            <pc:docMk/>
            <pc:sldMk cId="1962679804" sldId="282"/>
            <ac:grpSpMk id="30" creationId="{79BCF8C7-8464-4B36-AF07-C89E5129ED74}"/>
          </ac:grpSpMkLst>
        </pc:grpChg>
        <pc:cxnChg chg="del">
          <ac:chgData name="Mohamed Elshamy" userId="ce996539-4fbe-4694-8936-56031fef3796" providerId="ADAL" clId="{966AADD1-C191-4CB1-A4BE-9EEC5B1DC930}" dt="2022-10-31T19:53:20.774" v="4"/>
          <ac:cxnSpMkLst>
            <pc:docMk/>
            <pc:sldMk cId="1962679804" sldId="282"/>
            <ac:cxnSpMk id="36" creationId="{5A8B956C-6D95-401E-8C33-997227D9D46B}"/>
          </ac:cxnSpMkLst>
        </pc:cxnChg>
      </pc:sldChg>
      <pc:sldChg chg="delSp modSp add mod setBg delDesignElem">
        <pc:chgData name="Mohamed Elshamy" userId="ce996539-4fbe-4694-8936-56031fef3796" providerId="ADAL" clId="{966AADD1-C191-4CB1-A4BE-9EEC5B1DC930}" dt="2022-10-31T19:53:36.652" v="13" actId="20577"/>
        <pc:sldMkLst>
          <pc:docMk/>
          <pc:sldMk cId="4196423828" sldId="284"/>
        </pc:sldMkLst>
        <pc:spChg chg="mod">
          <ac:chgData name="Mohamed Elshamy" userId="ce996539-4fbe-4694-8936-56031fef3796" providerId="ADAL" clId="{966AADD1-C191-4CB1-A4BE-9EEC5B1DC930}" dt="2022-10-31T19:53:36.652" v="13" actId="20577"/>
          <ac:spMkLst>
            <pc:docMk/>
            <pc:sldMk cId="4196423828" sldId="284"/>
            <ac:spMk id="2" creationId="{C5C8DE72-DB9B-46B2-8975-994FC710CC97}"/>
          </ac:spMkLst>
        </pc:spChg>
        <pc:spChg chg="del">
          <ac:chgData name="Mohamed Elshamy" userId="ce996539-4fbe-4694-8936-56031fef3796" providerId="ADAL" clId="{966AADD1-C191-4CB1-A4BE-9EEC5B1DC930}" dt="2022-10-31T19:53:20.774" v="4"/>
          <ac:spMkLst>
            <pc:docMk/>
            <pc:sldMk cId="4196423828" sldId="284"/>
            <ac:spMk id="49" creationId="{9401732C-37EE-4B98-A709-9530173F3802}"/>
          </ac:spMkLst>
        </pc:spChg>
        <pc:grpChg chg="del">
          <ac:chgData name="Mohamed Elshamy" userId="ce996539-4fbe-4694-8936-56031fef3796" providerId="ADAL" clId="{966AADD1-C191-4CB1-A4BE-9EEC5B1DC930}" dt="2022-10-31T19:53:20.774" v="4"/>
          <ac:grpSpMkLst>
            <pc:docMk/>
            <pc:sldMk cId="4196423828" sldId="284"/>
            <ac:grpSpMk id="41" creationId="{749C117F-F390-437B-ADB0-57E87EFF34F5}"/>
          </ac:grpSpMkLst>
        </pc:grpChg>
        <pc:grpChg chg="del">
          <ac:chgData name="Mohamed Elshamy" userId="ce996539-4fbe-4694-8936-56031fef3796" providerId="ADAL" clId="{966AADD1-C191-4CB1-A4BE-9EEC5B1DC930}" dt="2022-10-31T19:53:20.774" v="4"/>
          <ac:grpSpMkLst>
            <pc:docMk/>
            <pc:sldMk cId="4196423828" sldId="284"/>
            <ac:grpSpMk id="51" creationId="{654E48C8-2A00-4C54-BC9C-B18EE49E9C13}"/>
          </ac:grpSpMkLst>
        </pc:grpChg>
        <pc:cxnChg chg="del">
          <ac:chgData name="Mohamed Elshamy" userId="ce996539-4fbe-4694-8936-56031fef3796" providerId="ADAL" clId="{966AADD1-C191-4CB1-A4BE-9EEC5B1DC930}" dt="2022-10-31T19:53:20.774" v="4"/>
          <ac:cxnSpMkLst>
            <pc:docMk/>
            <pc:sldMk cId="4196423828" sldId="284"/>
            <ac:cxnSpMk id="47" creationId="{20742BC3-654B-4E41-9A6A-73A42E477639}"/>
          </ac:cxnSpMkLst>
        </pc:cxnChg>
      </pc:sldChg>
      <pc:sldChg chg="delSp add setBg delDesignElem">
        <pc:chgData name="Mohamed Elshamy" userId="ce996539-4fbe-4694-8936-56031fef3796" providerId="ADAL" clId="{966AADD1-C191-4CB1-A4BE-9EEC5B1DC930}" dt="2022-10-31T19:53:20.774" v="4"/>
        <pc:sldMkLst>
          <pc:docMk/>
          <pc:sldMk cId="367810543" sldId="307"/>
        </pc:sldMkLst>
        <pc:spChg chg="del">
          <ac:chgData name="Mohamed Elshamy" userId="ce996539-4fbe-4694-8936-56031fef3796" providerId="ADAL" clId="{966AADD1-C191-4CB1-A4BE-9EEC5B1DC930}" dt="2022-10-31T19:53:20.774" v="4"/>
          <ac:spMkLst>
            <pc:docMk/>
            <pc:sldMk cId="367810543" sldId="307"/>
            <ac:spMk id="77" creationId="{F733538D-5433-42E7-AA08-DC5FDEDA47A7}"/>
          </ac:spMkLst>
        </pc:spChg>
        <pc:grpChg chg="del">
          <ac:chgData name="Mohamed Elshamy" userId="ce996539-4fbe-4694-8936-56031fef3796" providerId="ADAL" clId="{966AADD1-C191-4CB1-A4BE-9EEC5B1DC930}" dt="2022-10-31T19:53:20.774" v="4"/>
          <ac:grpSpMkLst>
            <pc:docMk/>
            <pc:sldMk cId="367810543" sldId="307"/>
            <ac:grpSpMk id="76" creationId="{5066F8AE-A5C7-4B3E-B1DA-D0B624059BED}"/>
          </ac:grpSpMkLst>
        </pc:grpChg>
      </pc:sldChg>
      <pc:sldChg chg="delSp add setBg delDesignElem">
        <pc:chgData name="Mohamed Elshamy" userId="ce996539-4fbe-4694-8936-56031fef3796" providerId="ADAL" clId="{966AADD1-C191-4CB1-A4BE-9EEC5B1DC930}" dt="2022-10-31T19:53:20.774" v="4"/>
        <pc:sldMkLst>
          <pc:docMk/>
          <pc:sldMk cId="2469128678" sldId="308"/>
        </pc:sldMkLst>
        <pc:spChg chg="del">
          <ac:chgData name="Mohamed Elshamy" userId="ce996539-4fbe-4694-8936-56031fef3796" providerId="ADAL" clId="{966AADD1-C191-4CB1-A4BE-9EEC5B1DC930}" dt="2022-10-31T19:53:20.774" v="4"/>
          <ac:spMkLst>
            <pc:docMk/>
            <pc:sldMk cId="2469128678" sldId="308"/>
            <ac:spMk id="28" creationId="{EE15D8F5-87D0-452C-93FB-8CA3F98D7972}"/>
          </ac:spMkLst>
        </pc:spChg>
        <pc:grpChg chg="del">
          <ac:chgData name="Mohamed Elshamy" userId="ce996539-4fbe-4694-8936-56031fef3796" providerId="ADAL" clId="{966AADD1-C191-4CB1-A4BE-9EEC5B1DC930}" dt="2022-10-31T19:53:20.774" v="4"/>
          <ac:grpSpMkLst>
            <pc:docMk/>
            <pc:sldMk cId="2469128678" sldId="308"/>
            <ac:grpSpMk id="30" creationId="{79BCF8C7-8464-4B36-AF07-C89E5129ED74}"/>
          </ac:grpSpMkLst>
        </pc:grpChg>
        <pc:cxnChg chg="del">
          <ac:chgData name="Mohamed Elshamy" userId="ce996539-4fbe-4694-8936-56031fef3796" providerId="ADAL" clId="{966AADD1-C191-4CB1-A4BE-9EEC5B1DC930}" dt="2022-10-31T19:53:20.774" v="4"/>
          <ac:cxnSpMkLst>
            <pc:docMk/>
            <pc:sldMk cId="2469128678" sldId="308"/>
            <ac:cxnSpMk id="36" creationId="{5A8B956C-6D95-401E-8C33-997227D9D46B}"/>
          </ac:cxnSpMkLst>
        </pc:cxnChg>
      </pc:sldChg>
    </pc:docChg>
  </pc:docChgLst>
  <pc:docChgLst>
    <pc:chgData name="Mohamed Elshamy" userId="ce996539-4fbe-4694-8936-56031fef3796" providerId="ADAL" clId="{D5404AB5-3E4F-4CB4-8BB3-693DE893AADD}"/>
    <pc:docChg chg="undo custSel addSld delSld modSld sldOrd">
      <pc:chgData name="Mohamed Elshamy" userId="ce996539-4fbe-4694-8936-56031fef3796" providerId="ADAL" clId="{D5404AB5-3E4F-4CB4-8BB3-693DE893AADD}" dt="2022-01-27T19:35:21.023" v="265" actId="47"/>
      <pc:docMkLst>
        <pc:docMk/>
      </pc:docMkLst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099326572" sldId="256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998971228" sldId="257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1132620651" sldId="258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559147147" sldId="259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173344059" sldId="260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105193779" sldId="261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1763351080" sldId="263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8273083" sldId="264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75406298" sldId="265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725049656" sldId="266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619512615" sldId="268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384925929" sldId="269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787471959" sldId="270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17003542" sldId="271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2250120199" sldId="272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560724998" sldId="273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1644511359" sldId="274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682247509" sldId="275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547557018" sldId="276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233208026" sldId="277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995585140" sldId="278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1851130487" sldId="279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3024126" sldId="280"/>
        </pc:sldMkLst>
      </pc:sldChg>
      <pc:sldChg chg="add del">
        <pc:chgData name="Mohamed Elshamy" userId="ce996539-4fbe-4694-8936-56031fef3796" providerId="ADAL" clId="{D5404AB5-3E4F-4CB4-8BB3-693DE893AADD}" dt="2021-11-15T20:14:23.762" v="29" actId="47"/>
        <pc:sldMkLst>
          <pc:docMk/>
          <pc:sldMk cId="3610764193" sldId="281"/>
        </pc:sldMkLst>
      </pc:sldChg>
      <pc:sldChg chg="addSp delSp modSp new add del mod setBg">
        <pc:chgData name="Mohamed Elshamy" userId="ce996539-4fbe-4694-8936-56031fef3796" providerId="ADAL" clId="{D5404AB5-3E4F-4CB4-8BB3-693DE893AADD}" dt="2021-11-15T20:14:23.762" v="29" actId="47"/>
        <pc:sldMkLst>
          <pc:docMk/>
          <pc:sldMk cId="3728240041" sldId="282"/>
        </pc:sldMkLst>
        <pc:spChg chg="del">
          <ac:chgData name="Mohamed Elshamy" userId="ce996539-4fbe-4694-8936-56031fef3796" providerId="ADAL" clId="{D5404AB5-3E4F-4CB4-8BB3-693DE893AADD}" dt="2021-11-15T20:12:12.395" v="1" actId="478"/>
          <ac:spMkLst>
            <pc:docMk/>
            <pc:sldMk cId="3728240041" sldId="282"/>
            <ac:spMk id="2" creationId="{4B20AFBB-C322-49E8-86FC-81E8D642DDB3}"/>
          </ac:spMkLst>
        </pc:spChg>
        <pc:spChg chg="del">
          <ac:chgData name="Mohamed Elshamy" userId="ce996539-4fbe-4694-8936-56031fef3796" providerId="ADAL" clId="{D5404AB5-3E4F-4CB4-8BB3-693DE893AADD}" dt="2021-11-15T20:12:16.184" v="2" actId="478"/>
          <ac:spMkLst>
            <pc:docMk/>
            <pc:sldMk cId="3728240041" sldId="282"/>
            <ac:spMk id="3" creationId="{77ACE612-EA85-457B-866E-A30416BBCFCA}"/>
          </ac:spMkLst>
        </pc:spChg>
        <pc:spChg chg="add">
          <ac:chgData name="Mohamed Elshamy" userId="ce996539-4fbe-4694-8936-56031fef3796" providerId="ADAL" clId="{D5404AB5-3E4F-4CB4-8BB3-693DE893AADD}" dt="2021-11-15T20:12:57.942" v="10" actId="26606"/>
          <ac:spMkLst>
            <pc:docMk/>
            <pc:sldMk cId="3728240041" sldId="282"/>
            <ac:spMk id="16" creationId="{6D75FD42-C156-41A4-B68A-6C71A47E71E0}"/>
          </ac:spMkLst>
        </pc:spChg>
        <pc:grpChg chg="add">
          <ac:chgData name="Mohamed Elshamy" userId="ce996539-4fbe-4694-8936-56031fef3796" providerId="ADAL" clId="{D5404AB5-3E4F-4CB4-8BB3-693DE893AADD}" dt="2021-11-15T20:12:57.942" v="10" actId="26606"/>
          <ac:grpSpMkLst>
            <pc:docMk/>
            <pc:sldMk cId="3728240041" sldId="282"/>
            <ac:grpSpMk id="10" creationId="{5066F8AE-A5C7-4B3E-B1DA-D0B624059BED}"/>
          </ac:grpSpMkLst>
        </pc:grpChg>
        <pc:grpChg chg="add">
          <ac:chgData name="Mohamed Elshamy" userId="ce996539-4fbe-4694-8936-56031fef3796" providerId="ADAL" clId="{D5404AB5-3E4F-4CB4-8BB3-693DE893AADD}" dt="2021-11-15T20:12:57.942" v="10" actId="26606"/>
          <ac:grpSpMkLst>
            <pc:docMk/>
            <pc:sldMk cId="3728240041" sldId="282"/>
            <ac:grpSpMk id="20" creationId="{50180162-DDE5-43C8-B0DC-645F4CA9DDD5}"/>
          </ac:grpSpMkLst>
        </pc:grpChg>
        <pc:picChg chg="add mod">
          <ac:chgData name="Mohamed Elshamy" userId="ce996539-4fbe-4694-8936-56031fef3796" providerId="ADAL" clId="{D5404AB5-3E4F-4CB4-8BB3-693DE893AADD}" dt="2021-11-15T20:12:57.942" v="10" actId="26606"/>
          <ac:picMkLst>
            <pc:docMk/>
            <pc:sldMk cId="3728240041" sldId="282"/>
            <ac:picMk id="5" creationId="{EEE38256-4F85-4827-8354-B44D0A5CC09D}"/>
          </ac:picMkLst>
        </pc:picChg>
        <pc:picChg chg="add">
          <ac:chgData name="Mohamed Elshamy" userId="ce996539-4fbe-4694-8936-56031fef3796" providerId="ADAL" clId="{D5404AB5-3E4F-4CB4-8BB3-693DE893AADD}" dt="2021-11-15T20:12:57.942" v="10" actId="26606"/>
          <ac:picMkLst>
            <pc:docMk/>
            <pc:sldMk cId="3728240041" sldId="282"/>
            <ac:picMk id="18" creationId="{D704A7BF-21E3-4BDF-9BE8-BEC32066EF45}"/>
          </ac:picMkLst>
        </pc:picChg>
      </pc:sldChg>
      <pc:sldChg chg="addSp delSp modSp add del mod">
        <pc:chgData name="Mohamed Elshamy" userId="ce996539-4fbe-4694-8936-56031fef3796" providerId="ADAL" clId="{D5404AB5-3E4F-4CB4-8BB3-693DE893AADD}" dt="2021-11-15T20:14:23.762" v="29" actId="47"/>
        <pc:sldMkLst>
          <pc:docMk/>
          <pc:sldMk cId="275429782" sldId="283"/>
        </pc:sldMkLst>
        <pc:spChg chg="del">
          <ac:chgData name="Mohamed Elshamy" userId="ce996539-4fbe-4694-8936-56031fef3796" providerId="ADAL" clId="{D5404AB5-3E4F-4CB4-8BB3-693DE893AADD}" dt="2021-11-15T20:13:28.109" v="18" actId="26606"/>
          <ac:spMkLst>
            <pc:docMk/>
            <pc:sldMk cId="275429782" sldId="283"/>
            <ac:spMk id="16" creationId="{6D75FD42-C156-41A4-B68A-6C71A47E71E0}"/>
          </ac:spMkLst>
        </pc:spChg>
        <pc:spChg chg="add">
          <ac:chgData name="Mohamed Elshamy" userId="ce996539-4fbe-4694-8936-56031fef3796" providerId="ADAL" clId="{D5404AB5-3E4F-4CB4-8BB3-693DE893AADD}" dt="2021-11-15T20:13:28.109" v="18" actId="26606"/>
          <ac:spMkLst>
            <pc:docMk/>
            <pc:sldMk cId="275429782" sldId="283"/>
            <ac:spMk id="35" creationId="{809EA27C-DE62-4CEC-A6D3-4FA9EF40A58F}"/>
          </ac:spMkLst>
        </pc:spChg>
        <pc:grpChg chg="del">
          <ac:chgData name="Mohamed Elshamy" userId="ce996539-4fbe-4694-8936-56031fef3796" providerId="ADAL" clId="{D5404AB5-3E4F-4CB4-8BB3-693DE893AADD}" dt="2021-11-15T20:13:28.109" v="18" actId="26606"/>
          <ac:grpSpMkLst>
            <pc:docMk/>
            <pc:sldMk cId="275429782" sldId="283"/>
            <ac:grpSpMk id="10" creationId="{5066F8AE-A5C7-4B3E-B1DA-D0B624059BED}"/>
          </ac:grpSpMkLst>
        </pc:grpChg>
        <pc:grpChg chg="del">
          <ac:chgData name="Mohamed Elshamy" userId="ce996539-4fbe-4694-8936-56031fef3796" providerId="ADAL" clId="{D5404AB5-3E4F-4CB4-8BB3-693DE893AADD}" dt="2021-11-15T20:13:28.109" v="18" actId="26606"/>
          <ac:grpSpMkLst>
            <pc:docMk/>
            <pc:sldMk cId="275429782" sldId="283"/>
            <ac:grpSpMk id="20" creationId="{50180162-DDE5-43C8-B0DC-645F4CA9DDD5}"/>
          </ac:grpSpMkLst>
        </pc:grpChg>
        <pc:grpChg chg="add">
          <ac:chgData name="Mohamed Elshamy" userId="ce996539-4fbe-4694-8936-56031fef3796" providerId="ADAL" clId="{D5404AB5-3E4F-4CB4-8BB3-693DE893AADD}" dt="2021-11-15T20:13:28.109" v="18" actId="26606"/>
          <ac:grpSpMkLst>
            <pc:docMk/>
            <pc:sldMk cId="275429782" sldId="283"/>
            <ac:grpSpMk id="29" creationId="{76AC4E34-D6A0-4E21-B145-FF6CC62147EE}"/>
          </ac:grpSpMkLst>
        </pc:grpChg>
        <pc:picChg chg="add mod ord">
          <ac:chgData name="Mohamed Elshamy" userId="ce996539-4fbe-4694-8936-56031fef3796" providerId="ADAL" clId="{D5404AB5-3E4F-4CB4-8BB3-693DE893AADD}" dt="2021-11-15T20:13:28.109" v="18" actId="26606"/>
          <ac:picMkLst>
            <pc:docMk/>
            <pc:sldMk cId="275429782" sldId="283"/>
            <ac:picMk id="3" creationId="{FD92032C-2CD0-4E26-BA65-FAAF47ED8E5C}"/>
          </ac:picMkLst>
        </pc:picChg>
        <pc:picChg chg="del">
          <ac:chgData name="Mohamed Elshamy" userId="ce996539-4fbe-4694-8936-56031fef3796" providerId="ADAL" clId="{D5404AB5-3E4F-4CB4-8BB3-693DE893AADD}" dt="2021-11-15T20:13:07.703" v="12" actId="478"/>
          <ac:picMkLst>
            <pc:docMk/>
            <pc:sldMk cId="275429782" sldId="283"/>
            <ac:picMk id="5" creationId="{EEE38256-4F85-4827-8354-B44D0A5CC09D}"/>
          </ac:picMkLst>
        </pc:picChg>
        <pc:picChg chg="add mod">
          <ac:chgData name="Mohamed Elshamy" userId="ce996539-4fbe-4694-8936-56031fef3796" providerId="ADAL" clId="{D5404AB5-3E4F-4CB4-8BB3-693DE893AADD}" dt="2021-11-15T20:13:28.109" v="18" actId="26606"/>
          <ac:picMkLst>
            <pc:docMk/>
            <pc:sldMk cId="275429782" sldId="283"/>
            <ac:picMk id="6" creationId="{42A8CEE2-07AE-4E4F-8A7C-B56FA9702204}"/>
          </ac:picMkLst>
        </pc:picChg>
        <pc:picChg chg="del">
          <ac:chgData name="Mohamed Elshamy" userId="ce996539-4fbe-4694-8936-56031fef3796" providerId="ADAL" clId="{D5404AB5-3E4F-4CB4-8BB3-693DE893AADD}" dt="2021-11-15T20:13:28.109" v="18" actId="26606"/>
          <ac:picMkLst>
            <pc:docMk/>
            <pc:sldMk cId="275429782" sldId="283"/>
            <ac:picMk id="18" creationId="{D704A7BF-21E3-4BDF-9BE8-BEC32066EF45}"/>
          </ac:picMkLst>
        </pc:picChg>
      </pc:sldChg>
      <pc:sldChg chg="addSp delSp modSp add del mod">
        <pc:chgData name="Mohamed Elshamy" userId="ce996539-4fbe-4694-8936-56031fef3796" providerId="ADAL" clId="{D5404AB5-3E4F-4CB4-8BB3-693DE893AADD}" dt="2021-11-15T20:14:23.762" v="29" actId="47"/>
        <pc:sldMkLst>
          <pc:docMk/>
          <pc:sldMk cId="1964492822" sldId="284"/>
        </pc:sldMkLst>
        <pc:spChg chg="add">
          <ac:chgData name="Mohamed Elshamy" userId="ce996539-4fbe-4694-8936-56031fef3796" providerId="ADAL" clId="{D5404AB5-3E4F-4CB4-8BB3-693DE893AADD}" dt="2021-11-15T20:13:48.175" v="26" actId="26606"/>
          <ac:spMkLst>
            <pc:docMk/>
            <pc:sldMk cId="1964492822" sldId="284"/>
            <ac:spMk id="18" creationId="{F6CD8886-7B74-4D12-B872-08E67C6C37E1}"/>
          </ac:spMkLst>
        </pc:spChg>
        <pc:spChg chg="del">
          <ac:chgData name="Mohamed Elshamy" userId="ce996539-4fbe-4694-8936-56031fef3796" providerId="ADAL" clId="{D5404AB5-3E4F-4CB4-8BB3-693DE893AADD}" dt="2021-11-15T20:13:35.237" v="20" actId="478"/>
          <ac:spMkLst>
            <pc:docMk/>
            <pc:sldMk cId="1964492822" sldId="284"/>
            <ac:spMk id="35" creationId="{809EA27C-DE62-4CEC-A6D3-4FA9EF40A58F}"/>
          </ac:spMkLst>
        </pc:spChg>
        <pc:grpChg chg="add">
          <ac:chgData name="Mohamed Elshamy" userId="ce996539-4fbe-4694-8936-56031fef3796" providerId="ADAL" clId="{D5404AB5-3E4F-4CB4-8BB3-693DE893AADD}" dt="2021-11-15T20:13:48.175" v="26" actId="26606"/>
          <ac:grpSpMkLst>
            <pc:docMk/>
            <pc:sldMk cId="1964492822" sldId="284"/>
            <ac:grpSpMk id="12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3:48.175" v="26" actId="26606"/>
          <ac:grpSpMkLst>
            <pc:docMk/>
            <pc:sldMk cId="1964492822" sldId="284"/>
            <ac:grpSpMk id="22" creationId="{5B5A2449-B51C-4D3A-A926-4CBFF017196F}"/>
          </ac:grpSpMkLst>
        </pc:grpChg>
        <pc:grpChg chg="del">
          <ac:chgData name="Mohamed Elshamy" userId="ce996539-4fbe-4694-8936-56031fef3796" providerId="ADAL" clId="{D5404AB5-3E4F-4CB4-8BB3-693DE893AADD}" dt="2021-11-15T20:13:35.237" v="20" actId="478"/>
          <ac:grpSpMkLst>
            <pc:docMk/>
            <pc:sldMk cId="1964492822" sldId="284"/>
            <ac:grpSpMk id="29" creationId="{76AC4E34-D6A0-4E21-B145-FF6CC62147EE}"/>
          </ac:grpSpMkLst>
        </pc:grpChg>
        <pc:picChg chg="del">
          <ac:chgData name="Mohamed Elshamy" userId="ce996539-4fbe-4694-8936-56031fef3796" providerId="ADAL" clId="{D5404AB5-3E4F-4CB4-8BB3-693DE893AADD}" dt="2021-11-15T20:13:35.237" v="20" actId="478"/>
          <ac:picMkLst>
            <pc:docMk/>
            <pc:sldMk cId="1964492822" sldId="284"/>
            <ac:picMk id="3" creationId="{FD92032C-2CD0-4E26-BA65-FAAF47ED8E5C}"/>
          </ac:picMkLst>
        </pc:picChg>
        <pc:picChg chg="add mod ord">
          <ac:chgData name="Mohamed Elshamy" userId="ce996539-4fbe-4694-8936-56031fef3796" providerId="ADAL" clId="{D5404AB5-3E4F-4CB4-8BB3-693DE893AADD}" dt="2021-11-15T20:13:48.175" v="26" actId="26606"/>
          <ac:picMkLst>
            <pc:docMk/>
            <pc:sldMk cId="1964492822" sldId="284"/>
            <ac:picMk id="4" creationId="{1755F505-81C4-4524-9E6F-99B7645CA5C4}"/>
          </ac:picMkLst>
        </pc:picChg>
        <pc:picChg chg="del">
          <ac:chgData name="Mohamed Elshamy" userId="ce996539-4fbe-4694-8936-56031fef3796" providerId="ADAL" clId="{D5404AB5-3E4F-4CB4-8BB3-693DE893AADD}" dt="2021-11-15T20:13:35.237" v="20" actId="478"/>
          <ac:picMkLst>
            <pc:docMk/>
            <pc:sldMk cId="1964492822" sldId="284"/>
            <ac:picMk id="6" creationId="{42A8CEE2-07AE-4E4F-8A7C-B56FA9702204}"/>
          </ac:picMkLst>
        </pc:picChg>
        <pc:picChg chg="add mod">
          <ac:chgData name="Mohamed Elshamy" userId="ce996539-4fbe-4694-8936-56031fef3796" providerId="ADAL" clId="{D5404AB5-3E4F-4CB4-8BB3-693DE893AADD}" dt="2021-11-15T20:13:48.175" v="26" actId="26606"/>
          <ac:picMkLst>
            <pc:docMk/>
            <pc:sldMk cId="1964492822" sldId="284"/>
            <ac:picMk id="7" creationId="{F48DDDC8-DD4C-46E4-9926-167D4D7BD286}"/>
          </ac:picMkLst>
        </pc:picChg>
        <pc:picChg chg="add">
          <ac:chgData name="Mohamed Elshamy" userId="ce996539-4fbe-4694-8936-56031fef3796" providerId="ADAL" clId="{D5404AB5-3E4F-4CB4-8BB3-693DE893AADD}" dt="2021-11-15T20:13:48.175" v="26" actId="26606"/>
          <ac:picMkLst>
            <pc:docMk/>
            <pc:sldMk cId="1964492822" sldId="284"/>
            <ac:picMk id="20" creationId="{133B9362-D18F-4134-8820-B9040E373AA5}"/>
          </ac:picMkLst>
        </pc:picChg>
      </pc:sldChg>
      <pc:sldChg chg="addSp delSp modSp add del mod">
        <pc:chgData name="Mohamed Elshamy" userId="ce996539-4fbe-4694-8936-56031fef3796" providerId="ADAL" clId="{D5404AB5-3E4F-4CB4-8BB3-693DE893AADD}" dt="2021-11-15T20:14:47.759" v="34" actId="26606"/>
        <pc:sldMkLst>
          <pc:docMk/>
          <pc:sldMk cId="2032341903" sldId="285"/>
        </pc:sldMkLst>
        <pc:spChg chg="add">
          <ac:chgData name="Mohamed Elshamy" userId="ce996539-4fbe-4694-8936-56031fef3796" providerId="ADAL" clId="{D5404AB5-3E4F-4CB4-8BB3-693DE893AADD}" dt="2021-11-15T20:14:47.759" v="34" actId="26606"/>
          <ac:spMkLst>
            <pc:docMk/>
            <pc:sldMk cId="2032341903" sldId="285"/>
            <ac:spMk id="17" creationId="{F6CD8886-7B74-4D12-B872-08E67C6C37E1}"/>
          </ac:spMkLst>
        </pc:spChg>
        <pc:spChg chg="del">
          <ac:chgData name="Mohamed Elshamy" userId="ce996539-4fbe-4694-8936-56031fef3796" providerId="ADAL" clId="{D5404AB5-3E4F-4CB4-8BB3-693DE893AADD}" dt="2021-11-15T20:14:29.138" v="30" actId="478"/>
          <ac:spMkLst>
            <pc:docMk/>
            <pc:sldMk cId="2032341903" sldId="285"/>
            <ac:spMk id="18" creationId="{F6CD8886-7B74-4D12-B872-08E67C6C37E1}"/>
          </ac:spMkLst>
        </pc:spChg>
        <pc:grpChg chg="add">
          <ac:chgData name="Mohamed Elshamy" userId="ce996539-4fbe-4694-8936-56031fef3796" providerId="ADAL" clId="{D5404AB5-3E4F-4CB4-8BB3-693DE893AADD}" dt="2021-11-15T20:14:47.759" v="34" actId="26606"/>
          <ac:grpSpMkLst>
            <pc:docMk/>
            <pc:sldMk cId="2032341903" sldId="285"/>
            <ac:grpSpMk id="11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14:29.138" v="30" actId="478"/>
          <ac:grpSpMkLst>
            <pc:docMk/>
            <pc:sldMk cId="2032341903" sldId="285"/>
            <ac:grpSpMk id="12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4:47.759" v="34" actId="26606"/>
          <ac:grpSpMkLst>
            <pc:docMk/>
            <pc:sldMk cId="2032341903" sldId="285"/>
            <ac:grpSpMk id="21" creationId="{5B5A2449-B51C-4D3A-A926-4CBFF017196F}"/>
          </ac:grpSpMkLst>
        </pc:grpChg>
        <pc:grpChg chg="del">
          <ac:chgData name="Mohamed Elshamy" userId="ce996539-4fbe-4694-8936-56031fef3796" providerId="ADAL" clId="{D5404AB5-3E4F-4CB4-8BB3-693DE893AADD}" dt="2021-11-15T20:14:29.138" v="30" actId="478"/>
          <ac:grpSpMkLst>
            <pc:docMk/>
            <pc:sldMk cId="2032341903" sldId="285"/>
            <ac:grpSpMk id="22" creationId="{5B5A2449-B51C-4D3A-A926-4CBFF017196F}"/>
          </ac:grpSpMkLst>
        </pc:grpChg>
        <pc:picChg chg="add mod ord">
          <ac:chgData name="Mohamed Elshamy" userId="ce996539-4fbe-4694-8936-56031fef3796" providerId="ADAL" clId="{D5404AB5-3E4F-4CB4-8BB3-693DE893AADD}" dt="2021-11-15T20:14:47.759" v="34" actId="26606"/>
          <ac:picMkLst>
            <pc:docMk/>
            <pc:sldMk cId="2032341903" sldId="285"/>
            <ac:picMk id="3" creationId="{3A51221F-2785-4872-861C-D6FBD9297F24}"/>
          </ac:picMkLst>
        </pc:picChg>
        <pc:picChg chg="del">
          <ac:chgData name="Mohamed Elshamy" userId="ce996539-4fbe-4694-8936-56031fef3796" providerId="ADAL" clId="{D5404AB5-3E4F-4CB4-8BB3-693DE893AADD}" dt="2021-11-15T20:14:29.138" v="30" actId="478"/>
          <ac:picMkLst>
            <pc:docMk/>
            <pc:sldMk cId="2032341903" sldId="285"/>
            <ac:picMk id="4" creationId="{1755F505-81C4-4524-9E6F-99B7645CA5C4}"/>
          </ac:picMkLst>
        </pc:picChg>
        <pc:picChg chg="add mod">
          <ac:chgData name="Mohamed Elshamy" userId="ce996539-4fbe-4694-8936-56031fef3796" providerId="ADAL" clId="{D5404AB5-3E4F-4CB4-8BB3-693DE893AADD}" dt="2021-11-15T20:14:47.759" v="34" actId="26606"/>
          <ac:picMkLst>
            <pc:docMk/>
            <pc:sldMk cId="2032341903" sldId="285"/>
            <ac:picMk id="6" creationId="{F6151576-DE51-43ED-85C4-8890EABB81CF}"/>
          </ac:picMkLst>
        </pc:picChg>
        <pc:picChg chg="del">
          <ac:chgData name="Mohamed Elshamy" userId="ce996539-4fbe-4694-8936-56031fef3796" providerId="ADAL" clId="{D5404AB5-3E4F-4CB4-8BB3-693DE893AADD}" dt="2021-11-15T20:14:29.138" v="30" actId="478"/>
          <ac:picMkLst>
            <pc:docMk/>
            <pc:sldMk cId="2032341903" sldId="285"/>
            <ac:picMk id="7" creationId="{F48DDDC8-DD4C-46E4-9926-167D4D7BD286}"/>
          </ac:picMkLst>
        </pc:picChg>
        <pc:picChg chg="add">
          <ac:chgData name="Mohamed Elshamy" userId="ce996539-4fbe-4694-8936-56031fef3796" providerId="ADAL" clId="{D5404AB5-3E4F-4CB4-8BB3-693DE893AADD}" dt="2021-11-15T20:14:47.759" v="34" actId="26606"/>
          <ac:picMkLst>
            <pc:docMk/>
            <pc:sldMk cId="2032341903" sldId="285"/>
            <ac:picMk id="19" creationId="{133B9362-D18F-4134-8820-B9040E373AA5}"/>
          </ac:picMkLst>
        </pc:picChg>
        <pc:picChg chg="del">
          <ac:chgData name="Mohamed Elshamy" userId="ce996539-4fbe-4694-8936-56031fef3796" providerId="ADAL" clId="{D5404AB5-3E4F-4CB4-8BB3-693DE893AADD}" dt="2021-11-15T20:14:29.138" v="30" actId="478"/>
          <ac:picMkLst>
            <pc:docMk/>
            <pc:sldMk cId="2032341903" sldId="285"/>
            <ac:picMk id="20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5:19.774" v="45" actId="26606"/>
        <pc:sldMkLst>
          <pc:docMk/>
          <pc:sldMk cId="275017754" sldId="286"/>
        </pc:sldMkLst>
        <pc:spChg chg="add del">
          <ac:chgData name="Mohamed Elshamy" userId="ce996539-4fbe-4694-8936-56031fef3796" providerId="ADAL" clId="{D5404AB5-3E4F-4CB4-8BB3-693DE893AADD}" dt="2021-11-15T20:15:19.774" v="45" actId="26606"/>
          <ac:spMkLst>
            <pc:docMk/>
            <pc:sldMk cId="275017754" sldId="286"/>
            <ac:spMk id="17" creationId="{F6CD8886-7B74-4D12-B872-08E67C6C37E1}"/>
          </ac:spMkLst>
        </pc:spChg>
        <pc:spChg chg="add del">
          <ac:chgData name="Mohamed Elshamy" userId="ce996539-4fbe-4694-8936-56031fef3796" providerId="ADAL" clId="{D5404AB5-3E4F-4CB4-8BB3-693DE893AADD}" dt="2021-11-15T20:15:19.730" v="44" actId="26606"/>
          <ac:spMkLst>
            <pc:docMk/>
            <pc:sldMk cId="275017754" sldId="286"/>
            <ac:spMk id="37" creationId="{672A3C0A-5679-4677-83C9-EAD97753F8A2}"/>
          </ac:spMkLst>
        </pc:spChg>
        <pc:spChg chg="add">
          <ac:chgData name="Mohamed Elshamy" userId="ce996539-4fbe-4694-8936-56031fef3796" providerId="ADAL" clId="{D5404AB5-3E4F-4CB4-8BB3-693DE893AADD}" dt="2021-11-15T20:15:19.774" v="45" actId="26606"/>
          <ac:spMkLst>
            <pc:docMk/>
            <pc:sldMk cId="275017754" sldId="286"/>
            <ac:spMk id="40" creationId="{809EA27C-DE62-4CEC-A6D3-4FA9EF40A58F}"/>
          </ac:spMkLst>
        </pc:spChg>
        <pc:grpChg chg="add del">
          <ac:chgData name="Mohamed Elshamy" userId="ce996539-4fbe-4694-8936-56031fef3796" providerId="ADAL" clId="{D5404AB5-3E4F-4CB4-8BB3-693DE893AADD}" dt="2021-11-15T20:15:19.774" v="45" actId="26606"/>
          <ac:grpSpMkLst>
            <pc:docMk/>
            <pc:sldMk cId="275017754" sldId="286"/>
            <ac:grpSpMk id="11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15:19.774" v="45" actId="26606"/>
          <ac:grpSpMkLst>
            <pc:docMk/>
            <pc:sldMk cId="275017754" sldId="286"/>
            <ac:grpSpMk id="21" creationId="{5B5A2449-B51C-4D3A-A926-4CBFF017196F}"/>
          </ac:grpSpMkLst>
        </pc:grpChg>
        <pc:grpChg chg="add del">
          <ac:chgData name="Mohamed Elshamy" userId="ce996539-4fbe-4694-8936-56031fef3796" providerId="ADAL" clId="{D5404AB5-3E4F-4CB4-8BB3-693DE893AADD}" dt="2021-11-15T20:15:19.730" v="44" actId="26606"/>
          <ac:grpSpMkLst>
            <pc:docMk/>
            <pc:sldMk cId="275017754" sldId="286"/>
            <ac:grpSpMk id="31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5:19.774" v="45" actId="26606"/>
          <ac:grpSpMkLst>
            <pc:docMk/>
            <pc:sldMk cId="275017754" sldId="286"/>
            <ac:grpSpMk id="39" creationId="{76AC4E34-D6A0-4E21-B145-FF6CC62147EE}"/>
          </ac:grpSpMkLst>
        </pc:grpChg>
        <pc:picChg chg="del">
          <ac:chgData name="Mohamed Elshamy" userId="ce996539-4fbe-4694-8936-56031fef3796" providerId="ADAL" clId="{D5404AB5-3E4F-4CB4-8BB3-693DE893AADD}" dt="2021-11-15T20:14:55.401" v="37" actId="478"/>
          <ac:picMkLst>
            <pc:docMk/>
            <pc:sldMk cId="275017754" sldId="286"/>
            <ac:picMk id="3" creationId="{3A51221F-2785-4872-861C-D6FBD9297F24}"/>
          </ac:picMkLst>
        </pc:picChg>
        <pc:picChg chg="add mod ord">
          <ac:chgData name="Mohamed Elshamy" userId="ce996539-4fbe-4694-8936-56031fef3796" providerId="ADAL" clId="{D5404AB5-3E4F-4CB4-8BB3-693DE893AADD}" dt="2021-11-15T20:15:19.774" v="45" actId="26606"/>
          <ac:picMkLst>
            <pc:docMk/>
            <pc:sldMk cId="275017754" sldId="286"/>
            <ac:picMk id="4" creationId="{26391467-C0BC-4825-A86E-7383409183C2}"/>
          </ac:picMkLst>
        </pc:picChg>
        <pc:picChg chg="del">
          <ac:chgData name="Mohamed Elshamy" userId="ce996539-4fbe-4694-8936-56031fef3796" providerId="ADAL" clId="{D5404AB5-3E4F-4CB4-8BB3-693DE893AADD}" dt="2021-11-15T20:14:54.257" v="36" actId="478"/>
          <ac:picMkLst>
            <pc:docMk/>
            <pc:sldMk cId="275017754" sldId="286"/>
            <ac:picMk id="6" creationId="{F6151576-DE51-43ED-85C4-8890EABB81CF}"/>
          </ac:picMkLst>
        </pc:picChg>
        <pc:picChg chg="add mod">
          <ac:chgData name="Mohamed Elshamy" userId="ce996539-4fbe-4694-8936-56031fef3796" providerId="ADAL" clId="{D5404AB5-3E4F-4CB4-8BB3-693DE893AADD}" dt="2021-11-15T20:15:19.774" v="45" actId="26606"/>
          <ac:picMkLst>
            <pc:docMk/>
            <pc:sldMk cId="275017754" sldId="286"/>
            <ac:picMk id="7" creationId="{8704857B-6E48-4F24-B998-ED374407C6DF}"/>
          </ac:picMkLst>
        </pc:picChg>
        <pc:picChg chg="add del">
          <ac:chgData name="Mohamed Elshamy" userId="ce996539-4fbe-4694-8936-56031fef3796" providerId="ADAL" clId="{D5404AB5-3E4F-4CB4-8BB3-693DE893AADD}" dt="2021-11-15T20:15:19.774" v="45" actId="26606"/>
          <ac:picMkLst>
            <pc:docMk/>
            <pc:sldMk cId="275017754" sldId="286"/>
            <ac:picMk id="19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6:16.152" v="59" actId="26606"/>
        <pc:sldMkLst>
          <pc:docMk/>
          <pc:sldMk cId="4290184563" sldId="287"/>
        </pc:sldMkLst>
        <pc:spChg chg="add del">
          <ac:chgData name="Mohamed Elshamy" userId="ce996539-4fbe-4694-8936-56031fef3796" providerId="ADAL" clId="{D5404AB5-3E4F-4CB4-8BB3-693DE893AADD}" dt="2021-11-15T20:16:09.832" v="54" actId="26606"/>
          <ac:spMkLst>
            <pc:docMk/>
            <pc:sldMk cId="4290184563" sldId="287"/>
            <ac:spMk id="17" creationId="{809EA27C-DE62-4CEC-A6D3-4FA9EF40A58F}"/>
          </ac:spMkLst>
        </pc:spChg>
        <pc:spChg chg="add del">
          <ac:chgData name="Mohamed Elshamy" userId="ce996539-4fbe-4694-8936-56031fef3796" providerId="ADAL" clId="{D5404AB5-3E4F-4CB4-8BB3-693DE893AADD}" dt="2021-11-15T20:16:11.455" v="56" actId="26606"/>
          <ac:spMkLst>
            <pc:docMk/>
            <pc:sldMk cId="4290184563" sldId="287"/>
            <ac:spMk id="26" creationId="{F6CD8886-7B74-4D12-B872-08E67C6C37E1}"/>
          </ac:spMkLst>
        </pc:spChg>
        <pc:spChg chg="add del">
          <ac:chgData name="Mohamed Elshamy" userId="ce996539-4fbe-4694-8936-56031fef3796" providerId="ADAL" clId="{D5404AB5-3E4F-4CB4-8BB3-693DE893AADD}" dt="2021-11-15T20:16:16.109" v="58" actId="26606"/>
          <ac:spMkLst>
            <pc:docMk/>
            <pc:sldMk cId="4290184563" sldId="287"/>
            <ac:spMk id="29" creationId="{755796EE-5046-41EA-820C-D40096A7315C}"/>
          </ac:spMkLst>
        </pc:spChg>
        <pc:spChg chg="add del">
          <ac:chgData name="Mohamed Elshamy" userId="ce996539-4fbe-4694-8936-56031fef3796" providerId="ADAL" clId="{D5404AB5-3E4F-4CB4-8BB3-693DE893AADD}" dt="2021-11-15T20:16:16.109" v="58" actId="26606"/>
          <ac:spMkLst>
            <pc:docMk/>
            <pc:sldMk cId="4290184563" sldId="287"/>
            <ac:spMk id="30" creationId="{9502BFEE-C3E2-417C-9D63-9D2671E5C3E1}"/>
          </ac:spMkLst>
        </pc:spChg>
        <pc:spChg chg="add">
          <ac:chgData name="Mohamed Elshamy" userId="ce996539-4fbe-4694-8936-56031fef3796" providerId="ADAL" clId="{D5404AB5-3E4F-4CB4-8BB3-693DE893AADD}" dt="2021-11-15T20:16:16.152" v="59" actId="26606"/>
          <ac:spMkLst>
            <pc:docMk/>
            <pc:sldMk cId="4290184563" sldId="287"/>
            <ac:spMk id="34" creationId="{809EA27C-DE62-4CEC-A6D3-4FA9EF40A58F}"/>
          </ac:spMkLst>
        </pc:spChg>
        <pc:spChg chg="del">
          <ac:chgData name="Mohamed Elshamy" userId="ce996539-4fbe-4694-8936-56031fef3796" providerId="ADAL" clId="{D5404AB5-3E4F-4CB4-8BB3-693DE893AADD}" dt="2021-11-15T20:15:29.685" v="47" actId="478"/>
          <ac:spMkLst>
            <pc:docMk/>
            <pc:sldMk cId="4290184563" sldId="287"/>
            <ac:spMk id="40" creationId="{809EA27C-DE62-4CEC-A6D3-4FA9EF40A58F}"/>
          </ac:spMkLst>
        </pc:spChg>
        <pc:grpChg chg="add del">
          <ac:chgData name="Mohamed Elshamy" userId="ce996539-4fbe-4694-8936-56031fef3796" providerId="ADAL" clId="{D5404AB5-3E4F-4CB4-8BB3-693DE893AADD}" dt="2021-11-15T20:16:09.832" v="54" actId="26606"/>
          <ac:grpSpMkLst>
            <pc:docMk/>
            <pc:sldMk cId="4290184563" sldId="287"/>
            <ac:grpSpMk id="11" creationId="{76AC4E34-D6A0-4E21-B145-FF6CC62147EE}"/>
          </ac:grpSpMkLst>
        </pc:grpChg>
        <pc:grpChg chg="add del">
          <ac:chgData name="Mohamed Elshamy" userId="ce996539-4fbe-4694-8936-56031fef3796" providerId="ADAL" clId="{D5404AB5-3E4F-4CB4-8BB3-693DE893AADD}" dt="2021-11-15T20:16:11.455" v="56" actId="26606"/>
          <ac:grpSpMkLst>
            <pc:docMk/>
            <pc:sldMk cId="4290184563" sldId="287"/>
            <ac:grpSpMk id="20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16:11.455" v="56" actId="26606"/>
          <ac:grpSpMkLst>
            <pc:docMk/>
            <pc:sldMk cId="4290184563" sldId="287"/>
            <ac:grpSpMk id="21" creationId="{5B5A2449-B51C-4D3A-A926-4CBFF017196F}"/>
          </ac:grpSpMkLst>
        </pc:grpChg>
        <pc:grpChg chg="add del">
          <ac:chgData name="Mohamed Elshamy" userId="ce996539-4fbe-4694-8936-56031fef3796" providerId="ADAL" clId="{D5404AB5-3E4F-4CB4-8BB3-693DE893AADD}" dt="2021-11-15T20:16:16.109" v="58" actId="26606"/>
          <ac:grpSpMkLst>
            <pc:docMk/>
            <pc:sldMk cId="4290184563" sldId="287"/>
            <ac:grpSpMk id="28" creationId="{76AC4E34-D6A0-4E21-B145-FF6CC62147EE}"/>
          </ac:grpSpMkLst>
        </pc:grpChg>
        <pc:grpChg chg="add">
          <ac:chgData name="Mohamed Elshamy" userId="ce996539-4fbe-4694-8936-56031fef3796" providerId="ADAL" clId="{D5404AB5-3E4F-4CB4-8BB3-693DE893AADD}" dt="2021-11-15T20:16:16.152" v="59" actId="26606"/>
          <ac:grpSpMkLst>
            <pc:docMk/>
            <pc:sldMk cId="4290184563" sldId="287"/>
            <ac:grpSpMk id="32" creationId="{76AC4E34-D6A0-4E21-B145-FF6CC62147EE}"/>
          </ac:grpSpMkLst>
        </pc:grpChg>
        <pc:grpChg chg="del">
          <ac:chgData name="Mohamed Elshamy" userId="ce996539-4fbe-4694-8936-56031fef3796" providerId="ADAL" clId="{D5404AB5-3E4F-4CB4-8BB3-693DE893AADD}" dt="2021-11-15T20:15:29.685" v="47" actId="478"/>
          <ac:grpSpMkLst>
            <pc:docMk/>
            <pc:sldMk cId="4290184563" sldId="287"/>
            <ac:grpSpMk id="39" creationId="{76AC4E34-D6A0-4E21-B145-FF6CC62147EE}"/>
          </ac:grpSpMkLst>
        </pc:grpChg>
        <pc:picChg chg="add mod">
          <ac:chgData name="Mohamed Elshamy" userId="ce996539-4fbe-4694-8936-56031fef3796" providerId="ADAL" clId="{D5404AB5-3E4F-4CB4-8BB3-693DE893AADD}" dt="2021-11-15T20:16:16.152" v="59" actId="26606"/>
          <ac:picMkLst>
            <pc:docMk/>
            <pc:sldMk cId="4290184563" sldId="287"/>
            <ac:picMk id="3" creationId="{0523C27C-474F-4374-943E-8E6B2B398791}"/>
          </ac:picMkLst>
        </pc:picChg>
        <pc:picChg chg="del">
          <ac:chgData name="Mohamed Elshamy" userId="ce996539-4fbe-4694-8936-56031fef3796" providerId="ADAL" clId="{D5404AB5-3E4F-4CB4-8BB3-693DE893AADD}" dt="2021-11-15T20:15:29.685" v="47" actId="478"/>
          <ac:picMkLst>
            <pc:docMk/>
            <pc:sldMk cId="4290184563" sldId="287"/>
            <ac:picMk id="4" creationId="{26391467-C0BC-4825-A86E-7383409183C2}"/>
          </ac:picMkLst>
        </pc:picChg>
        <pc:picChg chg="add mod">
          <ac:chgData name="Mohamed Elshamy" userId="ce996539-4fbe-4694-8936-56031fef3796" providerId="ADAL" clId="{D5404AB5-3E4F-4CB4-8BB3-693DE893AADD}" dt="2021-11-15T20:16:16.152" v="59" actId="26606"/>
          <ac:picMkLst>
            <pc:docMk/>
            <pc:sldMk cId="4290184563" sldId="287"/>
            <ac:picMk id="6" creationId="{778DF768-B92A-4EB8-B308-835E178C34F3}"/>
          </ac:picMkLst>
        </pc:picChg>
        <pc:picChg chg="del">
          <ac:chgData name="Mohamed Elshamy" userId="ce996539-4fbe-4694-8936-56031fef3796" providerId="ADAL" clId="{D5404AB5-3E4F-4CB4-8BB3-693DE893AADD}" dt="2021-11-15T20:15:29.685" v="47" actId="478"/>
          <ac:picMkLst>
            <pc:docMk/>
            <pc:sldMk cId="4290184563" sldId="287"/>
            <ac:picMk id="7" creationId="{8704857B-6E48-4F24-B998-ED374407C6DF}"/>
          </ac:picMkLst>
        </pc:picChg>
        <pc:picChg chg="add del">
          <ac:chgData name="Mohamed Elshamy" userId="ce996539-4fbe-4694-8936-56031fef3796" providerId="ADAL" clId="{D5404AB5-3E4F-4CB4-8BB3-693DE893AADD}" dt="2021-11-15T20:16:11.455" v="56" actId="26606"/>
          <ac:picMkLst>
            <pc:docMk/>
            <pc:sldMk cId="4290184563" sldId="287"/>
            <ac:picMk id="19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6:41.243" v="69" actId="26606"/>
        <pc:sldMkLst>
          <pc:docMk/>
          <pc:sldMk cId="2546113921" sldId="288"/>
        </pc:sldMkLst>
        <pc:spChg chg="add del">
          <ac:chgData name="Mohamed Elshamy" userId="ce996539-4fbe-4694-8936-56031fef3796" providerId="ADAL" clId="{D5404AB5-3E4F-4CB4-8BB3-693DE893AADD}" dt="2021-11-15T20:16:41.199" v="68" actId="26606"/>
          <ac:spMkLst>
            <pc:docMk/>
            <pc:sldMk cId="2546113921" sldId="288"/>
            <ac:spMk id="18" creationId="{809EA27C-DE62-4CEC-A6D3-4FA9EF40A58F}"/>
          </ac:spMkLst>
        </pc:spChg>
        <pc:spChg chg="add">
          <ac:chgData name="Mohamed Elshamy" userId="ce996539-4fbe-4694-8936-56031fef3796" providerId="ADAL" clId="{D5404AB5-3E4F-4CB4-8BB3-693DE893AADD}" dt="2021-11-15T20:16:41.243" v="69" actId="26606"/>
          <ac:spMkLst>
            <pc:docMk/>
            <pc:sldMk cId="2546113921" sldId="288"/>
            <ac:spMk id="22" creationId="{672A3C0A-5679-4677-83C9-EAD97753F8A2}"/>
          </ac:spMkLst>
        </pc:spChg>
        <pc:spChg chg="del">
          <ac:chgData name="Mohamed Elshamy" userId="ce996539-4fbe-4694-8936-56031fef3796" providerId="ADAL" clId="{D5404AB5-3E4F-4CB4-8BB3-693DE893AADD}" dt="2021-11-15T20:16:23.780" v="61" actId="478"/>
          <ac:spMkLst>
            <pc:docMk/>
            <pc:sldMk cId="2546113921" sldId="288"/>
            <ac:spMk id="34" creationId="{809EA27C-DE62-4CEC-A6D3-4FA9EF40A58F}"/>
          </ac:spMkLst>
        </pc:spChg>
        <pc:grpChg chg="add del">
          <ac:chgData name="Mohamed Elshamy" userId="ce996539-4fbe-4694-8936-56031fef3796" providerId="ADAL" clId="{D5404AB5-3E4F-4CB4-8BB3-693DE893AADD}" dt="2021-11-15T20:16:41.199" v="68" actId="26606"/>
          <ac:grpSpMkLst>
            <pc:docMk/>
            <pc:sldMk cId="2546113921" sldId="288"/>
            <ac:grpSpMk id="12" creationId="{76AC4E34-D6A0-4E21-B145-FF6CC62147EE}"/>
          </ac:grpSpMkLst>
        </pc:grpChg>
        <pc:grpChg chg="add">
          <ac:chgData name="Mohamed Elshamy" userId="ce996539-4fbe-4694-8936-56031fef3796" providerId="ADAL" clId="{D5404AB5-3E4F-4CB4-8BB3-693DE893AADD}" dt="2021-11-15T20:16:41.243" v="69" actId="26606"/>
          <ac:grpSpMkLst>
            <pc:docMk/>
            <pc:sldMk cId="2546113921" sldId="288"/>
            <ac:grpSpMk id="20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16:23.780" v="61" actId="478"/>
          <ac:grpSpMkLst>
            <pc:docMk/>
            <pc:sldMk cId="2546113921" sldId="288"/>
            <ac:grpSpMk id="32" creationId="{76AC4E34-D6A0-4E21-B145-FF6CC62147EE}"/>
          </ac:grpSpMkLst>
        </pc:grpChg>
        <pc:picChg chg="del">
          <ac:chgData name="Mohamed Elshamy" userId="ce996539-4fbe-4694-8936-56031fef3796" providerId="ADAL" clId="{D5404AB5-3E4F-4CB4-8BB3-693DE893AADD}" dt="2021-11-15T20:16:23.780" v="61" actId="478"/>
          <ac:picMkLst>
            <pc:docMk/>
            <pc:sldMk cId="2546113921" sldId="288"/>
            <ac:picMk id="3" creationId="{0523C27C-474F-4374-943E-8E6B2B398791}"/>
          </ac:picMkLst>
        </pc:picChg>
        <pc:picChg chg="add mod">
          <ac:chgData name="Mohamed Elshamy" userId="ce996539-4fbe-4694-8936-56031fef3796" providerId="ADAL" clId="{D5404AB5-3E4F-4CB4-8BB3-693DE893AADD}" dt="2021-11-15T20:16:41.243" v="69" actId="26606"/>
          <ac:picMkLst>
            <pc:docMk/>
            <pc:sldMk cId="2546113921" sldId="288"/>
            <ac:picMk id="4" creationId="{4E716587-0948-4FEE-BEC6-BA071DC0B8C8}"/>
          </ac:picMkLst>
        </pc:picChg>
        <pc:picChg chg="del">
          <ac:chgData name="Mohamed Elshamy" userId="ce996539-4fbe-4694-8936-56031fef3796" providerId="ADAL" clId="{D5404AB5-3E4F-4CB4-8BB3-693DE893AADD}" dt="2021-11-15T20:16:23.780" v="61" actId="478"/>
          <ac:picMkLst>
            <pc:docMk/>
            <pc:sldMk cId="2546113921" sldId="288"/>
            <ac:picMk id="6" creationId="{778DF768-B92A-4EB8-B308-835E178C34F3}"/>
          </ac:picMkLst>
        </pc:picChg>
        <pc:picChg chg="add mod">
          <ac:chgData name="Mohamed Elshamy" userId="ce996539-4fbe-4694-8936-56031fef3796" providerId="ADAL" clId="{D5404AB5-3E4F-4CB4-8BB3-693DE893AADD}" dt="2021-11-15T20:16:41.243" v="69" actId="26606"/>
          <ac:picMkLst>
            <pc:docMk/>
            <pc:sldMk cId="2546113921" sldId="288"/>
            <ac:picMk id="7" creationId="{5134FF03-B94E-48DC-8D72-9586BCAB9F7D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7:09.586" v="79" actId="26606"/>
        <pc:sldMkLst>
          <pc:docMk/>
          <pc:sldMk cId="581931127" sldId="289"/>
        </pc:sldMkLst>
        <pc:spChg chg="add del">
          <ac:chgData name="Mohamed Elshamy" userId="ce996539-4fbe-4694-8936-56031fef3796" providerId="ADAL" clId="{D5404AB5-3E4F-4CB4-8BB3-693DE893AADD}" dt="2021-11-15T20:17:09.517" v="78" actId="26606"/>
          <ac:spMkLst>
            <pc:docMk/>
            <pc:sldMk cId="581931127" sldId="289"/>
            <ac:spMk id="17" creationId="{809EA27C-DE62-4CEC-A6D3-4FA9EF40A58F}"/>
          </ac:spMkLst>
        </pc:spChg>
        <pc:spChg chg="del">
          <ac:chgData name="Mohamed Elshamy" userId="ce996539-4fbe-4694-8936-56031fef3796" providerId="ADAL" clId="{D5404AB5-3E4F-4CB4-8BB3-693DE893AADD}" dt="2021-11-15T20:16:50.654" v="71" actId="478"/>
          <ac:spMkLst>
            <pc:docMk/>
            <pc:sldMk cId="581931127" sldId="289"/>
            <ac:spMk id="22" creationId="{672A3C0A-5679-4677-83C9-EAD97753F8A2}"/>
          </ac:spMkLst>
        </pc:spChg>
        <pc:spChg chg="add">
          <ac:chgData name="Mohamed Elshamy" userId="ce996539-4fbe-4694-8936-56031fef3796" providerId="ADAL" clId="{D5404AB5-3E4F-4CB4-8BB3-693DE893AADD}" dt="2021-11-15T20:17:09.586" v="79" actId="26606"/>
          <ac:spMkLst>
            <pc:docMk/>
            <pc:sldMk cId="581931127" sldId="289"/>
            <ac:spMk id="28" creationId="{F6CD8886-7B74-4D12-B872-08E67C6C37E1}"/>
          </ac:spMkLst>
        </pc:spChg>
        <pc:grpChg chg="add del">
          <ac:chgData name="Mohamed Elshamy" userId="ce996539-4fbe-4694-8936-56031fef3796" providerId="ADAL" clId="{D5404AB5-3E4F-4CB4-8BB3-693DE893AADD}" dt="2021-11-15T20:17:09.517" v="78" actId="26606"/>
          <ac:grpSpMkLst>
            <pc:docMk/>
            <pc:sldMk cId="581931127" sldId="289"/>
            <ac:grpSpMk id="11" creationId="{76AC4E34-D6A0-4E21-B145-FF6CC62147EE}"/>
          </ac:grpSpMkLst>
        </pc:grpChg>
        <pc:grpChg chg="del">
          <ac:chgData name="Mohamed Elshamy" userId="ce996539-4fbe-4694-8936-56031fef3796" providerId="ADAL" clId="{D5404AB5-3E4F-4CB4-8BB3-693DE893AADD}" dt="2021-11-15T20:16:50.654" v="71" actId="478"/>
          <ac:grpSpMkLst>
            <pc:docMk/>
            <pc:sldMk cId="581931127" sldId="289"/>
            <ac:grpSpMk id="20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7:09.586" v="79" actId="26606"/>
          <ac:grpSpMkLst>
            <pc:docMk/>
            <pc:sldMk cId="581931127" sldId="289"/>
            <ac:grpSpMk id="21" creationId="{5B5A2449-B51C-4D3A-A926-4CBFF017196F}"/>
          </ac:grpSpMkLst>
        </pc:grpChg>
        <pc:grpChg chg="add">
          <ac:chgData name="Mohamed Elshamy" userId="ce996539-4fbe-4694-8936-56031fef3796" providerId="ADAL" clId="{D5404AB5-3E4F-4CB4-8BB3-693DE893AADD}" dt="2021-11-15T20:17:09.586" v="79" actId="26606"/>
          <ac:grpSpMkLst>
            <pc:docMk/>
            <pc:sldMk cId="581931127" sldId="289"/>
            <ac:grpSpMk id="26" creationId="{9886A1D7-F8F1-4C08-BD48-4A1769A26CD2}"/>
          </ac:grpSpMkLst>
        </pc:grpChg>
        <pc:picChg chg="add mod ord">
          <ac:chgData name="Mohamed Elshamy" userId="ce996539-4fbe-4694-8936-56031fef3796" providerId="ADAL" clId="{D5404AB5-3E4F-4CB4-8BB3-693DE893AADD}" dt="2021-11-15T20:17:09.586" v="79" actId="26606"/>
          <ac:picMkLst>
            <pc:docMk/>
            <pc:sldMk cId="581931127" sldId="289"/>
            <ac:picMk id="3" creationId="{6AA1A6BB-9BDE-4BEC-BCC4-8C200EC33E45}"/>
          </ac:picMkLst>
        </pc:picChg>
        <pc:picChg chg="del">
          <ac:chgData name="Mohamed Elshamy" userId="ce996539-4fbe-4694-8936-56031fef3796" providerId="ADAL" clId="{D5404AB5-3E4F-4CB4-8BB3-693DE893AADD}" dt="2021-11-15T20:16:50.654" v="71" actId="478"/>
          <ac:picMkLst>
            <pc:docMk/>
            <pc:sldMk cId="581931127" sldId="289"/>
            <ac:picMk id="4" creationId="{4E716587-0948-4FEE-BEC6-BA071DC0B8C8}"/>
          </ac:picMkLst>
        </pc:picChg>
        <pc:picChg chg="add mod">
          <ac:chgData name="Mohamed Elshamy" userId="ce996539-4fbe-4694-8936-56031fef3796" providerId="ADAL" clId="{D5404AB5-3E4F-4CB4-8BB3-693DE893AADD}" dt="2021-11-15T20:17:09.586" v="79" actId="26606"/>
          <ac:picMkLst>
            <pc:docMk/>
            <pc:sldMk cId="581931127" sldId="289"/>
            <ac:picMk id="6" creationId="{C06435D4-4007-4EA4-825A-E52D57FB99CF}"/>
          </ac:picMkLst>
        </pc:picChg>
        <pc:picChg chg="del">
          <ac:chgData name="Mohamed Elshamy" userId="ce996539-4fbe-4694-8936-56031fef3796" providerId="ADAL" clId="{D5404AB5-3E4F-4CB4-8BB3-693DE893AADD}" dt="2021-11-15T20:16:50.654" v="71" actId="478"/>
          <ac:picMkLst>
            <pc:docMk/>
            <pc:sldMk cId="581931127" sldId="289"/>
            <ac:picMk id="7" creationId="{5134FF03-B94E-48DC-8D72-9586BCAB9F7D}"/>
          </ac:picMkLst>
        </pc:picChg>
        <pc:picChg chg="add">
          <ac:chgData name="Mohamed Elshamy" userId="ce996539-4fbe-4694-8936-56031fef3796" providerId="ADAL" clId="{D5404AB5-3E4F-4CB4-8BB3-693DE893AADD}" dt="2021-11-15T20:17:09.586" v="79" actId="26606"/>
          <ac:picMkLst>
            <pc:docMk/>
            <pc:sldMk cId="581931127" sldId="289"/>
            <ac:picMk id="19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7:42.316" v="90" actId="26606"/>
        <pc:sldMkLst>
          <pc:docMk/>
          <pc:sldMk cId="3233927297" sldId="290"/>
        </pc:sldMkLst>
        <pc:spChg chg="add del">
          <ac:chgData name="Mohamed Elshamy" userId="ce996539-4fbe-4694-8936-56031fef3796" providerId="ADAL" clId="{D5404AB5-3E4F-4CB4-8BB3-693DE893AADD}" dt="2021-11-15T20:17:42.316" v="90" actId="26606"/>
          <ac:spMkLst>
            <pc:docMk/>
            <pc:sldMk cId="3233927297" sldId="290"/>
            <ac:spMk id="28" creationId="{F6CD8886-7B74-4D12-B872-08E67C6C37E1}"/>
          </ac:spMkLst>
        </pc:spChg>
        <pc:spChg chg="add del">
          <ac:chgData name="Mohamed Elshamy" userId="ce996539-4fbe-4694-8936-56031fef3796" providerId="ADAL" clId="{D5404AB5-3E4F-4CB4-8BB3-693DE893AADD}" dt="2021-11-15T20:17:42.281" v="89" actId="26606"/>
          <ac:spMkLst>
            <pc:docMk/>
            <pc:sldMk cId="3233927297" sldId="290"/>
            <ac:spMk id="40" creationId="{F6CD8886-7B74-4D12-B872-08E67C6C37E1}"/>
          </ac:spMkLst>
        </pc:spChg>
        <pc:spChg chg="add">
          <ac:chgData name="Mohamed Elshamy" userId="ce996539-4fbe-4694-8936-56031fef3796" providerId="ADAL" clId="{D5404AB5-3E4F-4CB4-8BB3-693DE893AADD}" dt="2021-11-15T20:17:42.316" v="90" actId="26606"/>
          <ac:spMkLst>
            <pc:docMk/>
            <pc:sldMk cId="3233927297" sldId="290"/>
            <ac:spMk id="51" creationId="{672A3C0A-5679-4677-83C9-EAD97753F8A2}"/>
          </ac:spMkLst>
        </pc:spChg>
        <pc:grpChg chg="add del">
          <ac:chgData name="Mohamed Elshamy" userId="ce996539-4fbe-4694-8936-56031fef3796" providerId="ADAL" clId="{D5404AB5-3E4F-4CB4-8BB3-693DE893AADD}" dt="2021-11-15T20:17:42.316" v="90" actId="26606"/>
          <ac:grpSpMkLst>
            <pc:docMk/>
            <pc:sldMk cId="3233927297" sldId="290"/>
            <ac:grpSpMk id="21" creationId="{5B5A2449-B51C-4D3A-A926-4CBFF017196F}"/>
          </ac:grpSpMkLst>
        </pc:grpChg>
        <pc:grpChg chg="add del">
          <ac:chgData name="Mohamed Elshamy" userId="ce996539-4fbe-4694-8936-56031fef3796" providerId="ADAL" clId="{D5404AB5-3E4F-4CB4-8BB3-693DE893AADD}" dt="2021-11-15T20:17:42.316" v="90" actId="26606"/>
          <ac:grpSpMkLst>
            <pc:docMk/>
            <pc:sldMk cId="3233927297" sldId="290"/>
            <ac:grpSpMk id="26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17:42.281" v="89" actId="26606"/>
          <ac:grpSpMkLst>
            <pc:docMk/>
            <pc:sldMk cId="3233927297" sldId="290"/>
            <ac:grpSpMk id="34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17:42.281" v="89" actId="26606"/>
          <ac:grpSpMkLst>
            <pc:docMk/>
            <pc:sldMk cId="3233927297" sldId="290"/>
            <ac:grpSpMk id="44" creationId="{5B5A2449-B51C-4D3A-A926-4CBFF017196F}"/>
          </ac:grpSpMkLst>
        </pc:grpChg>
        <pc:grpChg chg="add">
          <ac:chgData name="Mohamed Elshamy" userId="ce996539-4fbe-4694-8936-56031fef3796" providerId="ADAL" clId="{D5404AB5-3E4F-4CB4-8BB3-693DE893AADD}" dt="2021-11-15T20:17:42.316" v="90" actId="26606"/>
          <ac:grpSpMkLst>
            <pc:docMk/>
            <pc:sldMk cId="3233927297" sldId="290"/>
            <ac:grpSpMk id="50" creationId="{9886A1D7-F8F1-4C08-BD48-4A1769A26CD2}"/>
          </ac:grpSpMkLst>
        </pc:grpChg>
        <pc:picChg chg="del">
          <ac:chgData name="Mohamed Elshamy" userId="ce996539-4fbe-4694-8936-56031fef3796" providerId="ADAL" clId="{D5404AB5-3E4F-4CB4-8BB3-693DE893AADD}" dt="2021-11-15T20:17:19.530" v="82" actId="478"/>
          <ac:picMkLst>
            <pc:docMk/>
            <pc:sldMk cId="3233927297" sldId="290"/>
            <ac:picMk id="3" creationId="{6AA1A6BB-9BDE-4BEC-BCC4-8C200EC33E45}"/>
          </ac:picMkLst>
        </pc:picChg>
        <pc:picChg chg="add mod">
          <ac:chgData name="Mohamed Elshamy" userId="ce996539-4fbe-4694-8936-56031fef3796" providerId="ADAL" clId="{D5404AB5-3E4F-4CB4-8BB3-693DE893AADD}" dt="2021-11-15T20:17:42.316" v="90" actId="26606"/>
          <ac:picMkLst>
            <pc:docMk/>
            <pc:sldMk cId="3233927297" sldId="290"/>
            <ac:picMk id="4" creationId="{14644F70-1CE7-42AF-8CB7-F4A40C36EE4E}"/>
          </ac:picMkLst>
        </pc:picChg>
        <pc:picChg chg="del">
          <ac:chgData name="Mohamed Elshamy" userId="ce996539-4fbe-4694-8936-56031fef3796" providerId="ADAL" clId="{D5404AB5-3E4F-4CB4-8BB3-693DE893AADD}" dt="2021-11-15T20:17:18.753" v="81" actId="478"/>
          <ac:picMkLst>
            <pc:docMk/>
            <pc:sldMk cId="3233927297" sldId="290"/>
            <ac:picMk id="6" creationId="{C06435D4-4007-4EA4-825A-E52D57FB99CF}"/>
          </ac:picMkLst>
        </pc:picChg>
        <pc:picChg chg="add mod">
          <ac:chgData name="Mohamed Elshamy" userId="ce996539-4fbe-4694-8936-56031fef3796" providerId="ADAL" clId="{D5404AB5-3E4F-4CB4-8BB3-693DE893AADD}" dt="2021-11-15T20:17:42.316" v="90" actId="26606"/>
          <ac:picMkLst>
            <pc:docMk/>
            <pc:sldMk cId="3233927297" sldId="290"/>
            <ac:picMk id="7" creationId="{5B81C9B8-13BA-4247-8CA8-3A101944C85C}"/>
          </ac:picMkLst>
        </pc:picChg>
        <pc:picChg chg="add del">
          <ac:chgData name="Mohamed Elshamy" userId="ce996539-4fbe-4694-8936-56031fef3796" providerId="ADAL" clId="{D5404AB5-3E4F-4CB4-8BB3-693DE893AADD}" dt="2021-11-15T20:17:42.316" v="90" actId="26606"/>
          <ac:picMkLst>
            <pc:docMk/>
            <pc:sldMk cId="3233927297" sldId="290"/>
            <ac:picMk id="19" creationId="{133B9362-D18F-4134-8820-B9040E373AA5}"/>
          </ac:picMkLst>
        </pc:picChg>
        <pc:picChg chg="add del">
          <ac:chgData name="Mohamed Elshamy" userId="ce996539-4fbe-4694-8936-56031fef3796" providerId="ADAL" clId="{D5404AB5-3E4F-4CB4-8BB3-693DE893AADD}" dt="2021-11-15T20:17:42.281" v="89" actId="26606"/>
          <ac:picMkLst>
            <pc:docMk/>
            <pc:sldMk cId="3233927297" sldId="290"/>
            <ac:picMk id="42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8:22.997" v="104" actId="26606"/>
        <pc:sldMkLst>
          <pc:docMk/>
          <pc:sldMk cId="998106432" sldId="291"/>
        </pc:sldMkLst>
        <pc:spChg chg="add del">
          <ac:chgData name="Mohamed Elshamy" userId="ce996539-4fbe-4694-8936-56031fef3796" providerId="ADAL" clId="{D5404AB5-3E4F-4CB4-8BB3-693DE893AADD}" dt="2021-11-15T20:18:20.145" v="99" actId="26606"/>
          <ac:spMkLst>
            <pc:docMk/>
            <pc:sldMk cId="998106432" sldId="291"/>
            <ac:spMk id="17" creationId="{672A3C0A-5679-4677-83C9-EAD97753F8A2}"/>
          </ac:spMkLst>
        </pc:spChg>
        <pc:spChg chg="add del">
          <ac:chgData name="Mohamed Elshamy" userId="ce996539-4fbe-4694-8936-56031fef3796" providerId="ADAL" clId="{D5404AB5-3E4F-4CB4-8BB3-693DE893AADD}" dt="2021-11-15T20:18:21.901" v="101" actId="26606"/>
          <ac:spMkLst>
            <pc:docMk/>
            <pc:sldMk cId="998106432" sldId="291"/>
            <ac:spMk id="20" creationId="{809EA27C-DE62-4CEC-A6D3-4FA9EF40A58F}"/>
          </ac:spMkLst>
        </pc:spChg>
        <pc:spChg chg="add del">
          <ac:chgData name="Mohamed Elshamy" userId="ce996539-4fbe-4694-8936-56031fef3796" providerId="ADAL" clId="{D5404AB5-3E4F-4CB4-8BB3-693DE893AADD}" dt="2021-11-15T20:18:22.935" v="103" actId="26606"/>
          <ac:spMkLst>
            <pc:docMk/>
            <pc:sldMk cId="998106432" sldId="291"/>
            <ac:spMk id="23" creationId="{672A3C0A-5679-4677-83C9-EAD97753F8A2}"/>
          </ac:spMkLst>
        </pc:spChg>
        <pc:spChg chg="add">
          <ac:chgData name="Mohamed Elshamy" userId="ce996539-4fbe-4694-8936-56031fef3796" providerId="ADAL" clId="{D5404AB5-3E4F-4CB4-8BB3-693DE893AADD}" dt="2021-11-15T20:18:22.997" v="104" actId="26606"/>
          <ac:spMkLst>
            <pc:docMk/>
            <pc:sldMk cId="998106432" sldId="291"/>
            <ac:spMk id="27" creationId="{F6CD8886-7B74-4D12-B872-08E67C6C37E1}"/>
          </ac:spMkLst>
        </pc:spChg>
        <pc:spChg chg="del">
          <ac:chgData name="Mohamed Elshamy" userId="ce996539-4fbe-4694-8936-56031fef3796" providerId="ADAL" clId="{D5404AB5-3E4F-4CB4-8BB3-693DE893AADD}" dt="2021-11-15T20:17:57.136" v="92" actId="478"/>
          <ac:spMkLst>
            <pc:docMk/>
            <pc:sldMk cId="998106432" sldId="291"/>
            <ac:spMk id="51" creationId="{672A3C0A-5679-4677-83C9-EAD97753F8A2}"/>
          </ac:spMkLst>
        </pc:spChg>
        <pc:grpChg chg="add del">
          <ac:chgData name="Mohamed Elshamy" userId="ce996539-4fbe-4694-8936-56031fef3796" providerId="ADAL" clId="{D5404AB5-3E4F-4CB4-8BB3-693DE893AADD}" dt="2021-11-15T20:18:20.145" v="99" actId="26606"/>
          <ac:grpSpMkLst>
            <pc:docMk/>
            <pc:sldMk cId="998106432" sldId="291"/>
            <ac:grpSpMk id="11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18:21.901" v="101" actId="26606"/>
          <ac:grpSpMkLst>
            <pc:docMk/>
            <pc:sldMk cId="998106432" sldId="291"/>
            <ac:grpSpMk id="19" creationId="{76AC4E34-D6A0-4E21-B145-FF6CC62147EE}"/>
          </ac:grpSpMkLst>
        </pc:grpChg>
        <pc:grpChg chg="add">
          <ac:chgData name="Mohamed Elshamy" userId="ce996539-4fbe-4694-8936-56031fef3796" providerId="ADAL" clId="{D5404AB5-3E4F-4CB4-8BB3-693DE893AADD}" dt="2021-11-15T20:18:22.997" v="104" actId="26606"/>
          <ac:grpSpMkLst>
            <pc:docMk/>
            <pc:sldMk cId="998106432" sldId="291"/>
            <ac:grpSpMk id="21" creationId="{5B5A2449-B51C-4D3A-A926-4CBFF017196F}"/>
          </ac:grpSpMkLst>
        </pc:grpChg>
        <pc:grpChg chg="add del">
          <ac:chgData name="Mohamed Elshamy" userId="ce996539-4fbe-4694-8936-56031fef3796" providerId="ADAL" clId="{D5404AB5-3E4F-4CB4-8BB3-693DE893AADD}" dt="2021-11-15T20:18:22.935" v="103" actId="26606"/>
          <ac:grpSpMkLst>
            <pc:docMk/>
            <pc:sldMk cId="998106432" sldId="291"/>
            <ac:grpSpMk id="22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8:22.997" v="104" actId="26606"/>
          <ac:grpSpMkLst>
            <pc:docMk/>
            <pc:sldMk cId="998106432" sldId="291"/>
            <ac:grpSpMk id="26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17:57.136" v="92" actId="478"/>
          <ac:grpSpMkLst>
            <pc:docMk/>
            <pc:sldMk cId="998106432" sldId="291"/>
            <ac:grpSpMk id="50" creationId="{9886A1D7-F8F1-4C08-BD48-4A1769A26CD2}"/>
          </ac:grpSpMkLst>
        </pc:grpChg>
        <pc:picChg chg="add mod">
          <ac:chgData name="Mohamed Elshamy" userId="ce996539-4fbe-4694-8936-56031fef3796" providerId="ADAL" clId="{D5404AB5-3E4F-4CB4-8BB3-693DE893AADD}" dt="2021-11-15T20:18:22.997" v="104" actId="26606"/>
          <ac:picMkLst>
            <pc:docMk/>
            <pc:sldMk cId="998106432" sldId="291"/>
            <ac:picMk id="3" creationId="{4E846F08-748C-480D-99BC-F39485ECC0A4}"/>
          </ac:picMkLst>
        </pc:picChg>
        <pc:picChg chg="del">
          <ac:chgData name="Mohamed Elshamy" userId="ce996539-4fbe-4694-8936-56031fef3796" providerId="ADAL" clId="{D5404AB5-3E4F-4CB4-8BB3-693DE893AADD}" dt="2021-11-15T20:17:57.136" v="92" actId="478"/>
          <ac:picMkLst>
            <pc:docMk/>
            <pc:sldMk cId="998106432" sldId="291"/>
            <ac:picMk id="4" creationId="{14644F70-1CE7-42AF-8CB7-F4A40C36EE4E}"/>
          </ac:picMkLst>
        </pc:picChg>
        <pc:picChg chg="add mod">
          <ac:chgData name="Mohamed Elshamy" userId="ce996539-4fbe-4694-8936-56031fef3796" providerId="ADAL" clId="{D5404AB5-3E4F-4CB4-8BB3-693DE893AADD}" dt="2021-11-15T20:18:22.997" v="104" actId="26606"/>
          <ac:picMkLst>
            <pc:docMk/>
            <pc:sldMk cId="998106432" sldId="291"/>
            <ac:picMk id="6" creationId="{0713BF96-EB0B-4361-A33F-4CA79AE36CB4}"/>
          </ac:picMkLst>
        </pc:picChg>
        <pc:picChg chg="del">
          <ac:chgData name="Mohamed Elshamy" userId="ce996539-4fbe-4694-8936-56031fef3796" providerId="ADAL" clId="{D5404AB5-3E4F-4CB4-8BB3-693DE893AADD}" dt="2021-11-15T20:17:57.136" v="92" actId="478"/>
          <ac:picMkLst>
            <pc:docMk/>
            <pc:sldMk cId="998106432" sldId="291"/>
            <ac:picMk id="7" creationId="{5B81C9B8-13BA-4247-8CA8-3A101944C85C}"/>
          </ac:picMkLst>
        </pc:picChg>
        <pc:picChg chg="add">
          <ac:chgData name="Mohamed Elshamy" userId="ce996539-4fbe-4694-8936-56031fef3796" providerId="ADAL" clId="{D5404AB5-3E4F-4CB4-8BB3-693DE893AADD}" dt="2021-11-15T20:18:22.997" v="104" actId="26606"/>
          <ac:picMkLst>
            <pc:docMk/>
            <pc:sldMk cId="998106432" sldId="291"/>
            <ac:picMk id="28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8:44.052" v="113" actId="26606"/>
        <pc:sldMkLst>
          <pc:docMk/>
          <pc:sldMk cId="1377534543" sldId="292"/>
        </pc:sldMkLst>
        <pc:spChg chg="del">
          <ac:chgData name="Mohamed Elshamy" userId="ce996539-4fbe-4694-8936-56031fef3796" providerId="ADAL" clId="{D5404AB5-3E4F-4CB4-8BB3-693DE893AADD}" dt="2021-11-15T20:18:44.052" v="113" actId="26606"/>
          <ac:spMkLst>
            <pc:docMk/>
            <pc:sldMk cId="1377534543" sldId="292"/>
            <ac:spMk id="27" creationId="{F6CD8886-7B74-4D12-B872-08E67C6C37E1}"/>
          </ac:spMkLst>
        </pc:spChg>
        <pc:spChg chg="add">
          <ac:chgData name="Mohamed Elshamy" userId="ce996539-4fbe-4694-8936-56031fef3796" providerId="ADAL" clId="{D5404AB5-3E4F-4CB4-8BB3-693DE893AADD}" dt="2021-11-15T20:18:44.052" v="113" actId="26606"/>
          <ac:spMkLst>
            <pc:docMk/>
            <pc:sldMk cId="1377534543" sldId="292"/>
            <ac:spMk id="41" creationId="{F6CD8886-7B74-4D12-B872-08E67C6C37E1}"/>
          </ac:spMkLst>
        </pc:spChg>
        <pc:grpChg chg="del">
          <ac:chgData name="Mohamed Elshamy" userId="ce996539-4fbe-4694-8936-56031fef3796" providerId="ADAL" clId="{D5404AB5-3E4F-4CB4-8BB3-693DE893AADD}" dt="2021-11-15T20:18:44.052" v="113" actId="26606"/>
          <ac:grpSpMkLst>
            <pc:docMk/>
            <pc:sldMk cId="1377534543" sldId="292"/>
            <ac:grpSpMk id="21" creationId="{5B5A2449-B51C-4D3A-A926-4CBFF017196F}"/>
          </ac:grpSpMkLst>
        </pc:grpChg>
        <pc:grpChg chg="del">
          <ac:chgData name="Mohamed Elshamy" userId="ce996539-4fbe-4694-8936-56031fef3796" providerId="ADAL" clId="{D5404AB5-3E4F-4CB4-8BB3-693DE893AADD}" dt="2021-11-15T20:18:44.052" v="113" actId="26606"/>
          <ac:grpSpMkLst>
            <pc:docMk/>
            <pc:sldMk cId="1377534543" sldId="292"/>
            <ac:grpSpMk id="26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8:44.052" v="113" actId="26606"/>
          <ac:grpSpMkLst>
            <pc:docMk/>
            <pc:sldMk cId="1377534543" sldId="292"/>
            <ac:grpSpMk id="35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18:44.052" v="113" actId="26606"/>
          <ac:grpSpMkLst>
            <pc:docMk/>
            <pc:sldMk cId="1377534543" sldId="292"/>
            <ac:grpSpMk id="45" creationId="{5B5A2449-B51C-4D3A-A926-4CBFF017196F}"/>
          </ac:grpSpMkLst>
        </pc:grpChg>
        <pc:picChg chg="del">
          <ac:chgData name="Mohamed Elshamy" userId="ce996539-4fbe-4694-8936-56031fef3796" providerId="ADAL" clId="{D5404AB5-3E4F-4CB4-8BB3-693DE893AADD}" dt="2021-11-15T20:18:30.505" v="106" actId="478"/>
          <ac:picMkLst>
            <pc:docMk/>
            <pc:sldMk cId="1377534543" sldId="292"/>
            <ac:picMk id="3" creationId="{4E846F08-748C-480D-99BC-F39485ECC0A4}"/>
          </ac:picMkLst>
        </pc:picChg>
        <pc:picChg chg="add mod">
          <ac:chgData name="Mohamed Elshamy" userId="ce996539-4fbe-4694-8936-56031fef3796" providerId="ADAL" clId="{D5404AB5-3E4F-4CB4-8BB3-693DE893AADD}" dt="2021-11-15T20:18:44.052" v="113" actId="26606"/>
          <ac:picMkLst>
            <pc:docMk/>
            <pc:sldMk cId="1377534543" sldId="292"/>
            <ac:picMk id="4" creationId="{BB62ECAA-8AF8-458D-9E4F-7043BB4AF213}"/>
          </ac:picMkLst>
        </pc:picChg>
        <pc:picChg chg="del">
          <ac:chgData name="Mohamed Elshamy" userId="ce996539-4fbe-4694-8936-56031fef3796" providerId="ADAL" clId="{D5404AB5-3E4F-4CB4-8BB3-693DE893AADD}" dt="2021-11-15T20:18:31.269" v="107" actId="478"/>
          <ac:picMkLst>
            <pc:docMk/>
            <pc:sldMk cId="1377534543" sldId="292"/>
            <ac:picMk id="6" creationId="{0713BF96-EB0B-4361-A33F-4CA79AE36CB4}"/>
          </ac:picMkLst>
        </pc:picChg>
        <pc:picChg chg="add mod">
          <ac:chgData name="Mohamed Elshamy" userId="ce996539-4fbe-4694-8936-56031fef3796" providerId="ADAL" clId="{D5404AB5-3E4F-4CB4-8BB3-693DE893AADD}" dt="2021-11-15T20:18:44.052" v="113" actId="26606"/>
          <ac:picMkLst>
            <pc:docMk/>
            <pc:sldMk cId="1377534543" sldId="292"/>
            <ac:picMk id="7" creationId="{32A0AAB6-8BFE-458E-828B-5AEF63470C8E}"/>
          </ac:picMkLst>
        </pc:picChg>
        <pc:picChg chg="del">
          <ac:chgData name="Mohamed Elshamy" userId="ce996539-4fbe-4694-8936-56031fef3796" providerId="ADAL" clId="{D5404AB5-3E4F-4CB4-8BB3-693DE893AADD}" dt="2021-11-15T20:18:44.052" v="113" actId="26606"/>
          <ac:picMkLst>
            <pc:docMk/>
            <pc:sldMk cId="1377534543" sldId="292"/>
            <ac:picMk id="28" creationId="{133B9362-D18F-4134-8820-B9040E373AA5}"/>
          </ac:picMkLst>
        </pc:picChg>
        <pc:picChg chg="add">
          <ac:chgData name="Mohamed Elshamy" userId="ce996539-4fbe-4694-8936-56031fef3796" providerId="ADAL" clId="{D5404AB5-3E4F-4CB4-8BB3-693DE893AADD}" dt="2021-11-15T20:18:44.052" v="113" actId="26606"/>
          <ac:picMkLst>
            <pc:docMk/>
            <pc:sldMk cId="1377534543" sldId="292"/>
            <ac:picMk id="43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19:21.555" v="123" actId="26606"/>
        <pc:sldMkLst>
          <pc:docMk/>
          <pc:sldMk cId="2850872492" sldId="293"/>
        </pc:sldMkLst>
        <pc:spChg chg="add del">
          <ac:chgData name="Mohamed Elshamy" userId="ce996539-4fbe-4694-8936-56031fef3796" providerId="ADAL" clId="{D5404AB5-3E4F-4CB4-8BB3-693DE893AADD}" dt="2021-11-15T20:19:19.991" v="120" actId="26606"/>
          <ac:spMkLst>
            <pc:docMk/>
            <pc:sldMk cId="2850872492" sldId="293"/>
            <ac:spMk id="14" creationId="{544958B8-57B6-4B37-8A18-D54A32EC2D37}"/>
          </ac:spMkLst>
        </pc:spChg>
        <pc:spChg chg="add del">
          <ac:chgData name="Mohamed Elshamy" userId="ce996539-4fbe-4694-8936-56031fef3796" providerId="ADAL" clId="{D5404AB5-3E4F-4CB4-8BB3-693DE893AADD}" dt="2021-11-15T20:19:19.991" v="120" actId="26606"/>
          <ac:spMkLst>
            <pc:docMk/>
            <pc:sldMk cId="2850872492" sldId="293"/>
            <ac:spMk id="16" creationId="{B7E4A740-3A69-42A5-8AC0-3905D518F419}"/>
          </ac:spMkLst>
        </pc:spChg>
        <pc:spChg chg="add del">
          <ac:chgData name="Mohamed Elshamy" userId="ce996539-4fbe-4694-8936-56031fef3796" providerId="ADAL" clId="{D5404AB5-3E4F-4CB4-8BB3-693DE893AADD}" dt="2021-11-15T20:19:21.515" v="122" actId="26606"/>
          <ac:spMkLst>
            <pc:docMk/>
            <pc:sldMk cId="2850872492" sldId="293"/>
            <ac:spMk id="25" creationId="{6D75FD42-C156-41A4-B68A-6C71A47E71E0}"/>
          </ac:spMkLst>
        </pc:spChg>
        <pc:spChg chg="add">
          <ac:chgData name="Mohamed Elshamy" userId="ce996539-4fbe-4694-8936-56031fef3796" providerId="ADAL" clId="{D5404AB5-3E4F-4CB4-8BB3-693DE893AADD}" dt="2021-11-15T20:19:21.555" v="123" actId="26606"/>
          <ac:spMkLst>
            <pc:docMk/>
            <pc:sldMk cId="2850872492" sldId="293"/>
            <ac:spMk id="32" creationId="{23E3CED3-8830-45C9-8D6C-F4ECADD4F114}"/>
          </ac:spMkLst>
        </pc:spChg>
        <pc:spChg chg="add">
          <ac:chgData name="Mohamed Elshamy" userId="ce996539-4fbe-4694-8936-56031fef3796" providerId="ADAL" clId="{D5404AB5-3E4F-4CB4-8BB3-693DE893AADD}" dt="2021-11-15T20:19:21.555" v="123" actId="26606"/>
          <ac:spMkLst>
            <pc:docMk/>
            <pc:sldMk cId="2850872492" sldId="293"/>
            <ac:spMk id="33" creationId="{66F2D62A-C66C-42DF-8C05-99B0B1A8BED0}"/>
          </ac:spMkLst>
        </pc:spChg>
        <pc:spChg chg="del">
          <ac:chgData name="Mohamed Elshamy" userId="ce996539-4fbe-4694-8936-56031fef3796" providerId="ADAL" clId="{D5404AB5-3E4F-4CB4-8BB3-693DE893AADD}" dt="2021-11-15T20:19:00.213" v="115" actId="478"/>
          <ac:spMkLst>
            <pc:docMk/>
            <pc:sldMk cId="2850872492" sldId="293"/>
            <ac:spMk id="41" creationId="{F6CD8886-7B74-4D12-B872-08E67C6C37E1}"/>
          </ac:spMkLst>
        </pc:spChg>
        <pc:grpChg chg="add del">
          <ac:chgData name="Mohamed Elshamy" userId="ce996539-4fbe-4694-8936-56031fef3796" providerId="ADAL" clId="{D5404AB5-3E4F-4CB4-8BB3-693DE893AADD}" dt="2021-11-15T20:19:19.991" v="120" actId="26606"/>
          <ac:grpSpMkLst>
            <pc:docMk/>
            <pc:sldMk cId="2850872492" sldId="293"/>
            <ac:grpSpMk id="8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19:19.991" v="120" actId="26606"/>
          <ac:grpSpMkLst>
            <pc:docMk/>
            <pc:sldMk cId="2850872492" sldId="293"/>
            <ac:grpSpMk id="18" creationId="{8283C010-53D7-404B-9300-DB1BAE1EAE91}"/>
          </ac:grpSpMkLst>
        </pc:grpChg>
        <pc:grpChg chg="add del">
          <ac:chgData name="Mohamed Elshamy" userId="ce996539-4fbe-4694-8936-56031fef3796" providerId="ADAL" clId="{D5404AB5-3E4F-4CB4-8BB3-693DE893AADD}" dt="2021-11-15T20:19:21.515" v="122" actId="26606"/>
          <ac:grpSpMkLst>
            <pc:docMk/>
            <pc:sldMk cId="2850872492" sldId="293"/>
            <ac:grpSpMk id="24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19:21.515" v="122" actId="26606"/>
          <ac:grpSpMkLst>
            <pc:docMk/>
            <pc:sldMk cId="2850872492" sldId="293"/>
            <ac:grpSpMk id="27" creationId="{50180162-DDE5-43C8-B0DC-645F4CA9DDD5}"/>
          </ac:grpSpMkLst>
        </pc:grpChg>
        <pc:grpChg chg="add">
          <ac:chgData name="Mohamed Elshamy" userId="ce996539-4fbe-4694-8936-56031fef3796" providerId="ADAL" clId="{D5404AB5-3E4F-4CB4-8BB3-693DE893AADD}" dt="2021-11-15T20:19:21.555" v="123" actId="26606"/>
          <ac:grpSpMkLst>
            <pc:docMk/>
            <pc:sldMk cId="2850872492" sldId="293"/>
            <ac:grpSpMk id="31" creationId="{B77576E5-E7DB-46C7-B0D9-A0AB18787301}"/>
          </ac:grpSpMkLst>
        </pc:grpChg>
        <pc:grpChg chg="del">
          <ac:chgData name="Mohamed Elshamy" userId="ce996539-4fbe-4694-8936-56031fef3796" providerId="ADAL" clId="{D5404AB5-3E4F-4CB4-8BB3-693DE893AADD}" dt="2021-11-15T20:19:00.213" v="115" actId="478"/>
          <ac:grpSpMkLst>
            <pc:docMk/>
            <pc:sldMk cId="2850872492" sldId="293"/>
            <ac:grpSpMk id="35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19:00.213" v="115" actId="478"/>
          <ac:grpSpMkLst>
            <pc:docMk/>
            <pc:sldMk cId="2850872492" sldId="293"/>
            <ac:grpSpMk id="45" creationId="{5B5A2449-B51C-4D3A-A926-4CBFF017196F}"/>
          </ac:grpSpMkLst>
        </pc:grpChg>
        <pc:picChg chg="add mod">
          <ac:chgData name="Mohamed Elshamy" userId="ce996539-4fbe-4694-8936-56031fef3796" providerId="ADAL" clId="{D5404AB5-3E4F-4CB4-8BB3-693DE893AADD}" dt="2021-11-15T20:19:21.555" v="123" actId="26606"/>
          <ac:picMkLst>
            <pc:docMk/>
            <pc:sldMk cId="2850872492" sldId="293"/>
            <ac:picMk id="3" creationId="{0BAE5BC8-D0DE-4F60-9EBF-6419A07D9C51}"/>
          </ac:picMkLst>
        </pc:picChg>
        <pc:picChg chg="del">
          <ac:chgData name="Mohamed Elshamy" userId="ce996539-4fbe-4694-8936-56031fef3796" providerId="ADAL" clId="{D5404AB5-3E4F-4CB4-8BB3-693DE893AADD}" dt="2021-11-15T20:19:00.213" v="115" actId="478"/>
          <ac:picMkLst>
            <pc:docMk/>
            <pc:sldMk cId="2850872492" sldId="293"/>
            <ac:picMk id="4" creationId="{BB62ECAA-8AF8-458D-9E4F-7043BB4AF213}"/>
          </ac:picMkLst>
        </pc:picChg>
        <pc:picChg chg="del">
          <ac:chgData name="Mohamed Elshamy" userId="ce996539-4fbe-4694-8936-56031fef3796" providerId="ADAL" clId="{D5404AB5-3E4F-4CB4-8BB3-693DE893AADD}" dt="2021-11-15T20:19:00.213" v="115" actId="478"/>
          <ac:picMkLst>
            <pc:docMk/>
            <pc:sldMk cId="2850872492" sldId="293"/>
            <ac:picMk id="7" creationId="{32A0AAB6-8BFE-458E-828B-5AEF63470C8E}"/>
          </ac:picMkLst>
        </pc:picChg>
        <pc:picChg chg="add del">
          <ac:chgData name="Mohamed Elshamy" userId="ce996539-4fbe-4694-8936-56031fef3796" providerId="ADAL" clId="{D5404AB5-3E4F-4CB4-8BB3-693DE893AADD}" dt="2021-11-15T20:19:21.515" v="122" actId="26606"/>
          <ac:picMkLst>
            <pc:docMk/>
            <pc:sldMk cId="2850872492" sldId="293"/>
            <ac:picMk id="26" creationId="{D704A7BF-21E3-4BDF-9BE8-BEC32066EF45}"/>
          </ac:picMkLst>
        </pc:picChg>
        <pc:picChg chg="del">
          <ac:chgData name="Mohamed Elshamy" userId="ce996539-4fbe-4694-8936-56031fef3796" providerId="ADAL" clId="{D5404AB5-3E4F-4CB4-8BB3-693DE893AADD}" dt="2021-11-15T20:19:00.213" v="115" actId="478"/>
          <ac:picMkLst>
            <pc:docMk/>
            <pc:sldMk cId="2850872492" sldId="293"/>
            <ac:picMk id="43" creationId="{133B9362-D18F-4134-8820-B9040E373AA5}"/>
          </ac:picMkLst>
        </pc:picChg>
      </pc:sldChg>
      <pc:sldChg chg="addSp delSp modSp add mod modAnim">
        <pc:chgData name="Mohamed Elshamy" userId="ce996539-4fbe-4694-8936-56031fef3796" providerId="ADAL" clId="{D5404AB5-3E4F-4CB4-8BB3-693DE893AADD}" dt="2021-11-15T20:20:44.003" v="130" actId="26606"/>
        <pc:sldMkLst>
          <pc:docMk/>
          <pc:sldMk cId="3707488236" sldId="294"/>
        </pc:sldMkLst>
        <pc:spChg chg="add">
          <ac:chgData name="Mohamed Elshamy" userId="ce996539-4fbe-4694-8936-56031fef3796" providerId="ADAL" clId="{D5404AB5-3E4F-4CB4-8BB3-693DE893AADD}" dt="2021-11-15T20:20:44.003" v="130" actId="26606"/>
          <ac:spMkLst>
            <pc:docMk/>
            <pc:sldMk cId="3707488236" sldId="294"/>
            <ac:spMk id="14" creationId="{23E3CED3-8830-45C9-8D6C-F4ECADD4F114}"/>
          </ac:spMkLst>
        </pc:spChg>
        <pc:spChg chg="add">
          <ac:chgData name="Mohamed Elshamy" userId="ce996539-4fbe-4694-8936-56031fef3796" providerId="ADAL" clId="{D5404AB5-3E4F-4CB4-8BB3-693DE893AADD}" dt="2021-11-15T20:20:44.003" v="130" actId="26606"/>
          <ac:spMkLst>
            <pc:docMk/>
            <pc:sldMk cId="3707488236" sldId="294"/>
            <ac:spMk id="16" creationId="{66F2D62A-C66C-42DF-8C05-99B0B1A8BED0}"/>
          </ac:spMkLst>
        </pc:spChg>
        <pc:spChg chg="del">
          <ac:chgData name="Mohamed Elshamy" userId="ce996539-4fbe-4694-8936-56031fef3796" providerId="ADAL" clId="{D5404AB5-3E4F-4CB4-8BB3-693DE893AADD}" dt="2021-11-15T20:19:39.179" v="128" actId="478"/>
          <ac:spMkLst>
            <pc:docMk/>
            <pc:sldMk cId="3707488236" sldId="294"/>
            <ac:spMk id="51" creationId="{672A3C0A-5679-4677-83C9-EAD97753F8A2}"/>
          </ac:spMkLst>
        </pc:spChg>
        <pc:grpChg chg="add">
          <ac:chgData name="Mohamed Elshamy" userId="ce996539-4fbe-4694-8936-56031fef3796" providerId="ADAL" clId="{D5404AB5-3E4F-4CB4-8BB3-693DE893AADD}" dt="2021-11-15T20:20:44.003" v="130" actId="26606"/>
          <ac:grpSpMkLst>
            <pc:docMk/>
            <pc:sldMk cId="3707488236" sldId="294"/>
            <ac:grpSpMk id="8" creationId="{B77576E5-E7DB-46C7-B0D9-A0AB18787301}"/>
          </ac:grpSpMkLst>
        </pc:grpChg>
        <pc:grpChg chg="del">
          <ac:chgData name="Mohamed Elshamy" userId="ce996539-4fbe-4694-8936-56031fef3796" providerId="ADAL" clId="{D5404AB5-3E4F-4CB4-8BB3-693DE893AADD}" dt="2021-11-15T20:19:39.179" v="128" actId="478"/>
          <ac:grpSpMkLst>
            <pc:docMk/>
            <pc:sldMk cId="3707488236" sldId="294"/>
            <ac:grpSpMk id="50" creationId="{9886A1D7-F8F1-4C08-BD48-4A1769A26CD2}"/>
          </ac:grpSpMkLst>
        </pc:grpChg>
        <pc:picChg chg="add mod">
          <ac:chgData name="Mohamed Elshamy" userId="ce996539-4fbe-4694-8936-56031fef3796" providerId="ADAL" clId="{D5404AB5-3E4F-4CB4-8BB3-693DE893AADD}" dt="2021-11-15T20:20:44.003" v="130" actId="26606"/>
          <ac:picMkLst>
            <pc:docMk/>
            <pc:sldMk cId="3707488236" sldId="294"/>
            <ac:picMk id="3" creationId="{F24B0B32-D59B-4E67-99B1-8318904C2503}"/>
          </ac:picMkLst>
        </pc:picChg>
        <pc:picChg chg="del">
          <ac:chgData name="Mohamed Elshamy" userId="ce996539-4fbe-4694-8936-56031fef3796" providerId="ADAL" clId="{D5404AB5-3E4F-4CB4-8BB3-693DE893AADD}" dt="2021-11-15T20:19:36.837" v="125" actId="478"/>
          <ac:picMkLst>
            <pc:docMk/>
            <pc:sldMk cId="3707488236" sldId="294"/>
            <ac:picMk id="4" creationId="{14644F70-1CE7-42AF-8CB7-F4A40C36EE4E}"/>
          </ac:picMkLst>
        </pc:picChg>
        <pc:picChg chg="del mod">
          <ac:chgData name="Mohamed Elshamy" userId="ce996539-4fbe-4694-8936-56031fef3796" providerId="ADAL" clId="{D5404AB5-3E4F-4CB4-8BB3-693DE893AADD}" dt="2021-11-15T20:19:37.695" v="127" actId="478"/>
          <ac:picMkLst>
            <pc:docMk/>
            <pc:sldMk cId="3707488236" sldId="294"/>
            <ac:picMk id="7" creationId="{5B81C9B8-13BA-4247-8CA8-3A101944C85C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26:09.871" v="136" actId="26606"/>
        <pc:sldMkLst>
          <pc:docMk/>
          <pc:sldMk cId="1320546776" sldId="295"/>
        </pc:sldMkLst>
        <pc:spChg chg="del">
          <ac:chgData name="Mohamed Elshamy" userId="ce996539-4fbe-4694-8936-56031fef3796" providerId="ADAL" clId="{D5404AB5-3E4F-4CB4-8BB3-693DE893AADD}" dt="2021-11-15T20:26:09.871" v="136" actId="26606"/>
          <ac:spMkLst>
            <pc:docMk/>
            <pc:sldMk cId="1320546776" sldId="295"/>
            <ac:spMk id="32" creationId="{23E3CED3-8830-45C9-8D6C-F4ECADD4F114}"/>
          </ac:spMkLst>
        </pc:spChg>
        <pc:spChg chg="del">
          <ac:chgData name="Mohamed Elshamy" userId="ce996539-4fbe-4694-8936-56031fef3796" providerId="ADAL" clId="{D5404AB5-3E4F-4CB4-8BB3-693DE893AADD}" dt="2021-11-15T20:26:09.871" v="136" actId="26606"/>
          <ac:spMkLst>
            <pc:docMk/>
            <pc:sldMk cId="1320546776" sldId="295"/>
            <ac:spMk id="33" creationId="{66F2D62A-C66C-42DF-8C05-99B0B1A8BED0}"/>
          </ac:spMkLst>
        </pc:spChg>
        <pc:spChg chg="add">
          <ac:chgData name="Mohamed Elshamy" userId="ce996539-4fbe-4694-8936-56031fef3796" providerId="ADAL" clId="{D5404AB5-3E4F-4CB4-8BB3-693DE893AADD}" dt="2021-11-15T20:26:09.871" v="136" actId="26606"/>
          <ac:spMkLst>
            <pc:docMk/>
            <pc:sldMk cId="1320546776" sldId="295"/>
            <ac:spMk id="44" creationId="{544958B8-57B6-4B37-8A18-D54A32EC2D37}"/>
          </ac:spMkLst>
        </pc:spChg>
        <pc:spChg chg="add">
          <ac:chgData name="Mohamed Elshamy" userId="ce996539-4fbe-4694-8936-56031fef3796" providerId="ADAL" clId="{D5404AB5-3E4F-4CB4-8BB3-693DE893AADD}" dt="2021-11-15T20:26:09.871" v="136" actId="26606"/>
          <ac:spMkLst>
            <pc:docMk/>
            <pc:sldMk cId="1320546776" sldId="295"/>
            <ac:spMk id="46" creationId="{B7E4A740-3A69-42A5-8AC0-3905D518F419}"/>
          </ac:spMkLst>
        </pc:spChg>
        <pc:grpChg chg="del">
          <ac:chgData name="Mohamed Elshamy" userId="ce996539-4fbe-4694-8936-56031fef3796" providerId="ADAL" clId="{D5404AB5-3E4F-4CB4-8BB3-693DE893AADD}" dt="2021-11-15T20:26:09.871" v="136" actId="26606"/>
          <ac:grpSpMkLst>
            <pc:docMk/>
            <pc:sldMk cId="1320546776" sldId="295"/>
            <ac:grpSpMk id="31" creationId="{B77576E5-E7DB-46C7-B0D9-A0AB18787301}"/>
          </ac:grpSpMkLst>
        </pc:grpChg>
        <pc:grpChg chg="add">
          <ac:chgData name="Mohamed Elshamy" userId="ce996539-4fbe-4694-8936-56031fef3796" providerId="ADAL" clId="{D5404AB5-3E4F-4CB4-8BB3-693DE893AADD}" dt="2021-11-15T20:26:09.871" v="136" actId="26606"/>
          <ac:grpSpMkLst>
            <pc:docMk/>
            <pc:sldMk cId="1320546776" sldId="295"/>
            <ac:grpSpMk id="38" creationId="{5066F8AE-A5C7-4B3E-B1DA-D0B624059BED}"/>
          </ac:grpSpMkLst>
        </pc:grpChg>
        <pc:grpChg chg="add">
          <ac:chgData name="Mohamed Elshamy" userId="ce996539-4fbe-4694-8936-56031fef3796" providerId="ADAL" clId="{D5404AB5-3E4F-4CB4-8BB3-693DE893AADD}" dt="2021-11-15T20:26:09.871" v="136" actId="26606"/>
          <ac:grpSpMkLst>
            <pc:docMk/>
            <pc:sldMk cId="1320546776" sldId="295"/>
            <ac:grpSpMk id="48" creationId="{8283C010-53D7-404B-9300-DB1BAE1EAE91}"/>
          </ac:grpSpMkLst>
        </pc:grpChg>
        <pc:picChg chg="del">
          <ac:chgData name="Mohamed Elshamy" userId="ce996539-4fbe-4694-8936-56031fef3796" providerId="ADAL" clId="{D5404AB5-3E4F-4CB4-8BB3-693DE893AADD}" dt="2021-11-15T20:25:42.853" v="132" actId="478"/>
          <ac:picMkLst>
            <pc:docMk/>
            <pc:sldMk cId="1320546776" sldId="295"/>
            <ac:picMk id="3" creationId="{0BAE5BC8-D0DE-4F60-9EBF-6419A07D9C51}"/>
          </ac:picMkLst>
        </pc:picChg>
        <pc:picChg chg="add mod">
          <ac:chgData name="Mohamed Elshamy" userId="ce996539-4fbe-4694-8936-56031fef3796" providerId="ADAL" clId="{D5404AB5-3E4F-4CB4-8BB3-693DE893AADD}" dt="2021-11-15T20:26:09.871" v="136" actId="26606"/>
          <ac:picMkLst>
            <pc:docMk/>
            <pc:sldMk cId="1320546776" sldId="295"/>
            <ac:picMk id="4" creationId="{75FD6C96-C845-4489-A492-7355D4C25F09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26:55.923" v="148" actId="26606"/>
        <pc:sldMkLst>
          <pc:docMk/>
          <pc:sldMk cId="2336924542" sldId="296"/>
        </pc:sldMkLst>
        <pc:spChg chg="add del">
          <ac:chgData name="Mohamed Elshamy" userId="ce996539-4fbe-4694-8936-56031fef3796" providerId="ADAL" clId="{D5404AB5-3E4F-4CB4-8BB3-693DE893AADD}" dt="2021-11-15T20:26:55.923" v="148" actId="26606"/>
          <ac:spMkLst>
            <pc:docMk/>
            <pc:sldMk cId="2336924542" sldId="296"/>
            <ac:spMk id="44" creationId="{544958B8-57B6-4B37-8A18-D54A32EC2D37}"/>
          </ac:spMkLst>
        </pc:spChg>
        <pc:spChg chg="add del">
          <ac:chgData name="Mohamed Elshamy" userId="ce996539-4fbe-4694-8936-56031fef3796" providerId="ADAL" clId="{D5404AB5-3E4F-4CB4-8BB3-693DE893AADD}" dt="2021-11-15T20:26:55.923" v="148" actId="26606"/>
          <ac:spMkLst>
            <pc:docMk/>
            <pc:sldMk cId="2336924542" sldId="296"/>
            <ac:spMk id="46" creationId="{B7E4A740-3A69-42A5-8AC0-3905D518F419}"/>
          </ac:spMkLst>
        </pc:spChg>
        <pc:spChg chg="add del">
          <ac:chgData name="Mohamed Elshamy" userId="ce996539-4fbe-4694-8936-56031fef3796" providerId="ADAL" clId="{D5404AB5-3E4F-4CB4-8BB3-693DE893AADD}" dt="2021-11-15T20:26:54.355" v="145" actId="26606"/>
          <ac:spMkLst>
            <pc:docMk/>
            <pc:sldMk cId="2336924542" sldId="296"/>
            <ac:spMk id="63" creationId="{F6CD8886-7B74-4D12-B872-08E67C6C37E1}"/>
          </ac:spMkLst>
        </pc:spChg>
        <pc:spChg chg="add del">
          <ac:chgData name="Mohamed Elshamy" userId="ce996539-4fbe-4694-8936-56031fef3796" providerId="ADAL" clId="{D5404AB5-3E4F-4CB4-8BB3-693DE893AADD}" dt="2021-11-15T20:26:55.873" v="147" actId="26606"/>
          <ac:spMkLst>
            <pc:docMk/>
            <pc:sldMk cId="2336924542" sldId="296"/>
            <ac:spMk id="74" creationId="{809EA27C-DE62-4CEC-A6D3-4FA9EF40A58F}"/>
          </ac:spMkLst>
        </pc:spChg>
        <pc:spChg chg="add">
          <ac:chgData name="Mohamed Elshamy" userId="ce996539-4fbe-4694-8936-56031fef3796" providerId="ADAL" clId="{D5404AB5-3E4F-4CB4-8BB3-693DE893AADD}" dt="2021-11-15T20:26:55.923" v="148" actId="26606"/>
          <ac:spMkLst>
            <pc:docMk/>
            <pc:sldMk cId="2336924542" sldId="296"/>
            <ac:spMk id="77" creationId="{F6CD8886-7B74-4D12-B872-08E67C6C37E1}"/>
          </ac:spMkLst>
        </pc:spChg>
        <pc:grpChg chg="add del">
          <ac:chgData name="Mohamed Elshamy" userId="ce996539-4fbe-4694-8936-56031fef3796" providerId="ADAL" clId="{D5404AB5-3E4F-4CB4-8BB3-693DE893AADD}" dt="2021-11-15T20:26:55.923" v="148" actId="26606"/>
          <ac:grpSpMkLst>
            <pc:docMk/>
            <pc:sldMk cId="2336924542" sldId="296"/>
            <ac:grpSpMk id="38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26:55.923" v="148" actId="26606"/>
          <ac:grpSpMkLst>
            <pc:docMk/>
            <pc:sldMk cId="2336924542" sldId="296"/>
            <ac:grpSpMk id="48" creationId="{8283C010-53D7-404B-9300-DB1BAE1EAE91}"/>
          </ac:grpSpMkLst>
        </pc:grpChg>
        <pc:grpChg chg="add del">
          <ac:chgData name="Mohamed Elshamy" userId="ce996539-4fbe-4694-8936-56031fef3796" providerId="ADAL" clId="{D5404AB5-3E4F-4CB4-8BB3-693DE893AADD}" dt="2021-11-15T20:26:54.355" v="145" actId="26606"/>
          <ac:grpSpMkLst>
            <pc:docMk/>
            <pc:sldMk cId="2336924542" sldId="296"/>
            <ac:grpSpMk id="57" creationId="{9886A1D7-F8F1-4C08-BD48-4A1769A26CD2}"/>
          </ac:grpSpMkLst>
        </pc:grpChg>
        <pc:grpChg chg="add del">
          <ac:chgData name="Mohamed Elshamy" userId="ce996539-4fbe-4694-8936-56031fef3796" providerId="ADAL" clId="{D5404AB5-3E4F-4CB4-8BB3-693DE893AADD}" dt="2021-11-15T20:26:54.355" v="145" actId="26606"/>
          <ac:grpSpMkLst>
            <pc:docMk/>
            <pc:sldMk cId="2336924542" sldId="296"/>
            <ac:grpSpMk id="67" creationId="{5B5A2449-B51C-4D3A-A926-4CBFF017196F}"/>
          </ac:grpSpMkLst>
        </pc:grpChg>
        <pc:grpChg chg="add del">
          <ac:chgData name="Mohamed Elshamy" userId="ce996539-4fbe-4694-8936-56031fef3796" providerId="ADAL" clId="{D5404AB5-3E4F-4CB4-8BB3-693DE893AADD}" dt="2021-11-15T20:26:55.873" v="147" actId="26606"/>
          <ac:grpSpMkLst>
            <pc:docMk/>
            <pc:sldMk cId="2336924542" sldId="296"/>
            <ac:grpSpMk id="73" creationId="{76AC4E34-D6A0-4E21-B145-FF6CC62147EE}"/>
          </ac:grpSpMkLst>
        </pc:grpChg>
        <pc:grpChg chg="add">
          <ac:chgData name="Mohamed Elshamy" userId="ce996539-4fbe-4694-8936-56031fef3796" providerId="ADAL" clId="{D5404AB5-3E4F-4CB4-8BB3-693DE893AADD}" dt="2021-11-15T20:26:55.923" v="148" actId="26606"/>
          <ac:grpSpMkLst>
            <pc:docMk/>
            <pc:sldMk cId="2336924542" sldId="296"/>
            <ac:grpSpMk id="76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26:55.923" v="148" actId="26606"/>
          <ac:grpSpMkLst>
            <pc:docMk/>
            <pc:sldMk cId="2336924542" sldId="296"/>
            <ac:grpSpMk id="79" creationId="{5B5A2449-B51C-4D3A-A926-4CBFF017196F}"/>
          </ac:grpSpMkLst>
        </pc:grpChg>
        <pc:picChg chg="add mod">
          <ac:chgData name="Mohamed Elshamy" userId="ce996539-4fbe-4694-8936-56031fef3796" providerId="ADAL" clId="{D5404AB5-3E4F-4CB4-8BB3-693DE893AADD}" dt="2021-11-15T20:26:55.923" v="148" actId="26606"/>
          <ac:picMkLst>
            <pc:docMk/>
            <pc:sldMk cId="2336924542" sldId="296"/>
            <ac:picMk id="3" creationId="{19AE844F-4DCE-4B79-9120-31E7232FE724}"/>
          </ac:picMkLst>
        </pc:picChg>
        <pc:picChg chg="del">
          <ac:chgData name="Mohamed Elshamy" userId="ce996539-4fbe-4694-8936-56031fef3796" providerId="ADAL" clId="{D5404AB5-3E4F-4CB4-8BB3-693DE893AADD}" dt="2021-11-15T20:26:32.641" v="138" actId="478"/>
          <ac:picMkLst>
            <pc:docMk/>
            <pc:sldMk cId="2336924542" sldId="296"/>
            <ac:picMk id="4" creationId="{75FD6C96-C845-4489-A492-7355D4C25F09}"/>
          </ac:picMkLst>
        </pc:picChg>
        <pc:picChg chg="add mod">
          <ac:chgData name="Mohamed Elshamy" userId="ce996539-4fbe-4694-8936-56031fef3796" providerId="ADAL" clId="{D5404AB5-3E4F-4CB4-8BB3-693DE893AADD}" dt="2021-11-15T20:26:55.923" v="148" actId="26606"/>
          <ac:picMkLst>
            <pc:docMk/>
            <pc:sldMk cId="2336924542" sldId="296"/>
            <ac:picMk id="6" creationId="{20741980-4213-4CFE-AF12-49CF37F9B41F}"/>
          </ac:picMkLst>
        </pc:picChg>
        <pc:picChg chg="add del">
          <ac:chgData name="Mohamed Elshamy" userId="ce996539-4fbe-4694-8936-56031fef3796" providerId="ADAL" clId="{D5404AB5-3E4F-4CB4-8BB3-693DE893AADD}" dt="2021-11-15T20:26:54.355" v="145" actId="26606"/>
          <ac:picMkLst>
            <pc:docMk/>
            <pc:sldMk cId="2336924542" sldId="296"/>
            <ac:picMk id="65" creationId="{133B9362-D18F-4134-8820-B9040E373AA5}"/>
          </ac:picMkLst>
        </pc:picChg>
        <pc:picChg chg="add">
          <ac:chgData name="Mohamed Elshamy" userId="ce996539-4fbe-4694-8936-56031fef3796" providerId="ADAL" clId="{D5404AB5-3E4F-4CB4-8BB3-693DE893AADD}" dt="2021-11-15T20:26:55.923" v="148" actId="26606"/>
          <ac:picMkLst>
            <pc:docMk/>
            <pc:sldMk cId="2336924542" sldId="296"/>
            <ac:picMk id="78" creationId="{133B9362-D18F-4134-8820-B9040E373AA5}"/>
          </ac:picMkLst>
        </pc:picChg>
      </pc:sldChg>
      <pc:sldChg chg="addSp delSp modSp add mod ord">
        <pc:chgData name="Mohamed Elshamy" userId="ce996539-4fbe-4694-8936-56031fef3796" providerId="ADAL" clId="{D5404AB5-3E4F-4CB4-8BB3-693DE893AADD}" dt="2021-11-15T20:29:57.989" v="190" actId="26606"/>
        <pc:sldMkLst>
          <pc:docMk/>
          <pc:sldMk cId="1212960966" sldId="297"/>
        </pc:sldMkLst>
        <pc:spChg chg="add del">
          <ac:chgData name="Mohamed Elshamy" userId="ce996539-4fbe-4694-8936-56031fef3796" providerId="ADAL" clId="{D5404AB5-3E4F-4CB4-8BB3-693DE893AADD}" dt="2021-11-15T20:29:49.371" v="185" actId="26606"/>
          <ac:spMkLst>
            <pc:docMk/>
            <pc:sldMk cId="1212960966" sldId="297"/>
            <ac:spMk id="15" creationId="{6D75FD42-C156-41A4-B68A-6C71A47E71E0}"/>
          </ac:spMkLst>
        </pc:spChg>
        <pc:spChg chg="add del">
          <ac:chgData name="Mohamed Elshamy" userId="ce996539-4fbe-4694-8936-56031fef3796" providerId="ADAL" clId="{D5404AB5-3E4F-4CB4-8BB3-693DE893AADD}" dt="2021-11-15T20:29:57.989" v="190" actId="26606"/>
          <ac:spMkLst>
            <pc:docMk/>
            <pc:sldMk cId="1212960966" sldId="297"/>
            <ac:spMk id="26" creationId="{23E3CED3-8830-45C9-8D6C-F4ECADD4F114}"/>
          </ac:spMkLst>
        </pc:spChg>
        <pc:spChg chg="add del">
          <ac:chgData name="Mohamed Elshamy" userId="ce996539-4fbe-4694-8936-56031fef3796" providerId="ADAL" clId="{D5404AB5-3E4F-4CB4-8BB3-693DE893AADD}" dt="2021-11-15T20:29:57.989" v="190" actId="26606"/>
          <ac:spMkLst>
            <pc:docMk/>
            <pc:sldMk cId="1212960966" sldId="297"/>
            <ac:spMk id="27" creationId="{66F2D62A-C66C-42DF-8C05-99B0B1A8BED0}"/>
          </ac:spMkLst>
        </pc:spChg>
        <pc:spChg chg="add del">
          <ac:chgData name="Mohamed Elshamy" userId="ce996539-4fbe-4694-8936-56031fef3796" providerId="ADAL" clId="{D5404AB5-3E4F-4CB4-8BB3-693DE893AADD}" dt="2021-11-15T20:29:57.958" v="189" actId="26606"/>
          <ac:spMkLst>
            <pc:docMk/>
            <pc:sldMk cId="1212960966" sldId="297"/>
            <ac:spMk id="38" creationId="{6D75FD42-C156-41A4-B68A-6C71A47E71E0}"/>
          </ac:spMkLst>
        </pc:spChg>
        <pc:spChg chg="add">
          <ac:chgData name="Mohamed Elshamy" userId="ce996539-4fbe-4694-8936-56031fef3796" providerId="ADAL" clId="{D5404AB5-3E4F-4CB4-8BB3-693DE893AADD}" dt="2021-11-15T20:29:57.989" v="190" actId="26606"/>
          <ac:spMkLst>
            <pc:docMk/>
            <pc:sldMk cId="1212960966" sldId="297"/>
            <ac:spMk id="49" creationId="{23E3CED3-8830-45C9-8D6C-F4ECADD4F114}"/>
          </ac:spMkLst>
        </pc:spChg>
        <pc:spChg chg="add">
          <ac:chgData name="Mohamed Elshamy" userId="ce996539-4fbe-4694-8936-56031fef3796" providerId="ADAL" clId="{D5404AB5-3E4F-4CB4-8BB3-693DE893AADD}" dt="2021-11-15T20:29:57.989" v="190" actId="26606"/>
          <ac:spMkLst>
            <pc:docMk/>
            <pc:sldMk cId="1212960966" sldId="297"/>
            <ac:spMk id="50" creationId="{66F2D62A-C66C-42DF-8C05-99B0B1A8BED0}"/>
          </ac:spMkLst>
        </pc:spChg>
        <pc:spChg chg="del">
          <ac:chgData name="Mohamed Elshamy" userId="ce996539-4fbe-4694-8936-56031fef3796" providerId="ADAL" clId="{D5404AB5-3E4F-4CB4-8BB3-693DE893AADD}" dt="2021-11-15T20:27:17.311" v="150" actId="478"/>
          <ac:spMkLst>
            <pc:docMk/>
            <pc:sldMk cId="1212960966" sldId="297"/>
            <ac:spMk id="77" creationId="{F6CD8886-7B74-4D12-B872-08E67C6C37E1}"/>
          </ac:spMkLst>
        </pc:spChg>
        <pc:grpChg chg="add del">
          <ac:chgData name="Mohamed Elshamy" userId="ce996539-4fbe-4694-8936-56031fef3796" providerId="ADAL" clId="{D5404AB5-3E4F-4CB4-8BB3-693DE893AADD}" dt="2021-11-15T20:29:49.371" v="185" actId="26606"/>
          <ac:grpSpMkLst>
            <pc:docMk/>
            <pc:sldMk cId="1212960966" sldId="297"/>
            <ac:grpSpMk id="9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29:49.371" v="185" actId="26606"/>
          <ac:grpSpMkLst>
            <pc:docMk/>
            <pc:sldMk cId="1212960966" sldId="297"/>
            <ac:grpSpMk id="19" creationId="{50180162-DDE5-43C8-B0DC-645F4CA9DDD5}"/>
          </ac:grpSpMkLst>
        </pc:grpChg>
        <pc:grpChg chg="add del">
          <ac:chgData name="Mohamed Elshamy" userId="ce996539-4fbe-4694-8936-56031fef3796" providerId="ADAL" clId="{D5404AB5-3E4F-4CB4-8BB3-693DE893AADD}" dt="2021-11-15T20:29:57.989" v="190" actId="26606"/>
          <ac:grpSpMkLst>
            <pc:docMk/>
            <pc:sldMk cId="1212960966" sldId="297"/>
            <ac:grpSpMk id="25" creationId="{B77576E5-E7DB-46C7-B0D9-A0AB18787301}"/>
          </ac:grpSpMkLst>
        </pc:grpChg>
        <pc:grpChg chg="add del">
          <ac:chgData name="Mohamed Elshamy" userId="ce996539-4fbe-4694-8936-56031fef3796" providerId="ADAL" clId="{D5404AB5-3E4F-4CB4-8BB3-693DE893AADD}" dt="2021-11-15T20:29:57.958" v="189" actId="26606"/>
          <ac:grpSpMkLst>
            <pc:docMk/>
            <pc:sldMk cId="1212960966" sldId="297"/>
            <ac:grpSpMk id="32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29:57.958" v="189" actId="26606"/>
          <ac:grpSpMkLst>
            <pc:docMk/>
            <pc:sldMk cId="1212960966" sldId="297"/>
            <ac:grpSpMk id="42" creationId="{50180162-DDE5-43C8-B0DC-645F4CA9DDD5}"/>
          </ac:grpSpMkLst>
        </pc:grpChg>
        <pc:grpChg chg="add">
          <ac:chgData name="Mohamed Elshamy" userId="ce996539-4fbe-4694-8936-56031fef3796" providerId="ADAL" clId="{D5404AB5-3E4F-4CB4-8BB3-693DE893AADD}" dt="2021-11-15T20:29:57.989" v="190" actId="26606"/>
          <ac:grpSpMkLst>
            <pc:docMk/>
            <pc:sldMk cId="1212960966" sldId="297"/>
            <ac:grpSpMk id="48" creationId="{B77576E5-E7DB-46C7-B0D9-A0AB18787301}"/>
          </ac:grpSpMkLst>
        </pc:grpChg>
        <pc:grpChg chg="del">
          <ac:chgData name="Mohamed Elshamy" userId="ce996539-4fbe-4694-8936-56031fef3796" providerId="ADAL" clId="{D5404AB5-3E4F-4CB4-8BB3-693DE893AADD}" dt="2021-11-15T20:27:17.311" v="150" actId="478"/>
          <ac:grpSpMkLst>
            <pc:docMk/>
            <pc:sldMk cId="1212960966" sldId="297"/>
            <ac:grpSpMk id="76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27:17.311" v="150" actId="478"/>
          <ac:grpSpMkLst>
            <pc:docMk/>
            <pc:sldMk cId="1212960966" sldId="297"/>
            <ac:grpSpMk id="79" creationId="{5B5A2449-B51C-4D3A-A926-4CBFF017196F}"/>
          </ac:grpSpMkLst>
        </pc:grpChg>
        <pc:picChg chg="del">
          <ac:chgData name="Mohamed Elshamy" userId="ce996539-4fbe-4694-8936-56031fef3796" providerId="ADAL" clId="{D5404AB5-3E4F-4CB4-8BB3-693DE893AADD}" dt="2021-11-15T20:27:17.311" v="150" actId="478"/>
          <ac:picMkLst>
            <pc:docMk/>
            <pc:sldMk cId="1212960966" sldId="297"/>
            <ac:picMk id="3" creationId="{19AE844F-4DCE-4B79-9120-31E7232FE724}"/>
          </ac:picMkLst>
        </pc:picChg>
        <pc:picChg chg="add mod">
          <ac:chgData name="Mohamed Elshamy" userId="ce996539-4fbe-4694-8936-56031fef3796" providerId="ADAL" clId="{D5404AB5-3E4F-4CB4-8BB3-693DE893AADD}" dt="2021-11-15T20:29:57.989" v="190" actId="26606"/>
          <ac:picMkLst>
            <pc:docMk/>
            <pc:sldMk cId="1212960966" sldId="297"/>
            <ac:picMk id="4" creationId="{6DC88B0C-6B81-48B4-B971-855DA67876C3}"/>
          </ac:picMkLst>
        </pc:picChg>
        <pc:picChg chg="del">
          <ac:chgData name="Mohamed Elshamy" userId="ce996539-4fbe-4694-8936-56031fef3796" providerId="ADAL" clId="{D5404AB5-3E4F-4CB4-8BB3-693DE893AADD}" dt="2021-11-15T20:27:17.311" v="150" actId="478"/>
          <ac:picMkLst>
            <pc:docMk/>
            <pc:sldMk cId="1212960966" sldId="297"/>
            <ac:picMk id="6" creationId="{20741980-4213-4CFE-AF12-49CF37F9B41F}"/>
          </ac:picMkLst>
        </pc:picChg>
        <pc:picChg chg="add del">
          <ac:chgData name="Mohamed Elshamy" userId="ce996539-4fbe-4694-8936-56031fef3796" providerId="ADAL" clId="{D5404AB5-3E4F-4CB4-8BB3-693DE893AADD}" dt="2021-11-15T20:29:49.371" v="185" actId="26606"/>
          <ac:picMkLst>
            <pc:docMk/>
            <pc:sldMk cId="1212960966" sldId="297"/>
            <ac:picMk id="17" creationId="{D704A7BF-21E3-4BDF-9BE8-BEC32066EF45}"/>
          </ac:picMkLst>
        </pc:picChg>
        <pc:picChg chg="add del">
          <ac:chgData name="Mohamed Elshamy" userId="ce996539-4fbe-4694-8936-56031fef3796" providerId="ADAL" clId="{D5404AB5-3E4F-4CB4-8BB3-693DE893AADD}" dt="2021-11-15T20:29:57.958" v="189" actId="26606"/>
          <ac:picMkLst>
            <pc:docMk/>
            <pc:sldMk cId="1212960966" sldId="297"/>
            <ac:picMk id="40" creationId="{D704A7BF-21E3-4BDF-9BE8-BEC32066EF45}"/>
          </ac:picMkLst>
        </pc:picChg>
        <pc:picChg chg="del">
          <ac:chgData name="Mohamed Elshamy" userId="ce996539-4fbe-4694-8936-56031fef3796" providerId="ADAL" clId="{D5404AB5-3E4F-4CB4-8BB3-693DE893AADD}" dt="2021-11-15T20:27:17.311" v="150" actId="478"/>
          <ac:picMkLst>
            <pc:docMk/>
            <pc:sldMk cId="1212960966" sldId="297"/>
            <ac:picMk id="78" creationId="{133B9362-D18F-4134-8820-B9040E373AA5}"/>
          </ac:picMkLst>
        </pc:picChg>
      </pc:sldChg>
      <pc:sldChg chg="addSp delSp modSp new mod">
        <pc:chgData name="Mohamed Elshamy" userId="ce996539-4fbe-4694-8936-56031fef3796" providerId="ADAL" clId="{D5404AB5-3E4F-4CB4-8BB3-693DE893AADD}" dt="2021-11-15T20:27:45.156" v="157" actId="14100"/>
        <pc:sldMkLst>
          <pc:docMk/>
          <pc:sldMk cId="3082582051" sldId="298"/>
        </pc:sldMkLst>
        <pc:spChg chg="del">
          <ac:chgData name="Mohamed Elshamy" userId="ce996539-4fbe-4694-8936-56031fef3796" providerId="ADAL" clId="{D5404AB5-3E4F-4CB4-8BB3-693DE893AADD}" dt="2021-11-15T20:27:32.075" v="152" actId="931"/>
          <ac:spMkLst>
            <pc:docMk/>
            <pc:sldMk cId="3082582051" sldId="298"/>
            <ac:spMk id="3" creationId="{EB805DC6-6870-4B2F-AC72-4685ADCBC771}"/>
          </ac:spMkLst>
        </pc:spChg>
        <pc:picChg chg="add mod">
          <ac:chgData name="Mohamed Elshamy" userId="ce996539-4fbe-4694-8936-56031fef3796" providerId="ADAL" clId="{D5404AB5-3E4F-4CB4-8BB3-693DE893AADD}" dt="2021-11-15T20:27:45.156" v="157" actId="14100"/>
          <ac:picMkLst>
            <pc:docMk/>
            <pc:sldMk cId="3082582051" sldId="298"/>
            <ac:picMk id="5" creationId="{99EA268F-22F9-4087-BDCA-3D8992943975}"/>
          </ac:picMkLst>
        </pc:picChg>
      </pc:sldChg>
      <pc:sldChg chg="addSp delSp modSp add mod ord setBg">
        <pc:chgData name="Mohamed Elshamy" userId="ce996539-4fbe-4694-8936-56031fef3796" providerId="ADAL" clId="{D5404AB5-3E4F-4CB4-8BB3-693DE893AADD}" dt="2021-11-15T20:29:24.539" v="178"/>
        <pc:sldMkLst>
          <pc:docMk/>
          <pc:sldMk cId="3559812659" sldId="299"/>
        </pc:sldMkLst>
        <pc:spChg chg="del">
          <ac:chgData name="Mohamed Elshamy" userId="ce996539-4fbe-4694-8936-56031fef3796" providerId="ADAL" clId="{D5404AB5-3E4F-4CB4-8BB3-693DE893AADD}" dt="2021-11-15T20:28:25.299" v="164" actId="478"/>
          <ac:spMkLst>
            <pc:docMk/>
            <pc:sldMk cId="3559812659" sldId="299"/>
            <ac:spMk id="2" creationId="{0A81626A-2FE5-465E-922E-56804F16D887}"/>
          </ac:spMkLst>
        </pc:spChg>
        <pc:spChg chg="add del mod">
          <ac:chgData name="Mohamed Elshamy" userId="ce996539-4fbe-4694-8936-56031fef3796" providerId="ADAL" clId="{D5404AB5-3E4F-4CB4-8BB3-693DE893AADD}" dt="2021-11-15T20:28:11.678" v="160" actId="931"/>
          <ac:spMkLst>
            <pc:docMk/>
            <pc:sldMk cId="3559812659" sldId="299"/>
            <ac:spMk id="4" creationId="{1756714E-9E18-4A41-B445-45258FFE8FD7}"/>
          </ac:spMkLst>
        </pc:spChg>
        <pc:spChg chg="add del mod">
          <ac:chgData name="Mohamed Elshamy" userId="ce996539-4fbe-4694-8936-56031fef3796" providerId="ADAL" clId="{D5404AB5-3E4F-4CB4-8BB3-693DE893AADD}" dt="2021-11-15T20:28:45.377" v="168" actId="478"/>
          <ac:spMkLst>
            <pc:docMk/>
            <pc:sldMk cId="3559812659" sldId="299"/>
            <ac:spMk id="9" creationId="{3DD6DA67-8042-4180-8B33-AC4BA3F200D0}"/>
          </ac:spMkLst>
        </pc:spChg>
        <pc:spChg chg="add del">
          <ac:chgData name="Mohamed Elshamy" userId="ce996539-4fbe-4694-8936-56031fef3796" providerId="ADAL" clId="{D5404AB5-3E4F-4CB4-8BB3-693DE893AADD}" dt="2021-11-15T20:29:05.227" v="174" actId="26606"/>
          <ac:spMkLst>
            <pc:docMk/>
            <pc:sldMk cId="3559812659" sldId="299"/>
            <ac:spMk id="22" creationId="{23E3CED3-8830-45C9-8D6C-F4ECADD4F114}"/>
          </ac:spMkLst>
        </pc:spChg>
        <pc:spChg chg="add del">
          <ac:chgData name="Mohamed Elshamy" userId="ce996539-4fbe-4694-8936-56031fef3796" providerId="ADAL" clId="{D5404AB5-3E4F-4CB4-8BB3-693DE893AADD}" dt="2021-11-15T20:29:05.227" v="174" actId="26606"/>
          <ac:spMkLst>
            <pc:docMk/>
            <pc:sldMk cId="3559812659" sldId="299"/>
            <ac:spMk id="24" creationId="{66F2D62A-C66C-42DF-8C05-99B0B1A8BED0}"/>
          </ac:spMkLst>
        </pc:spChg>
        <pc:spChg chg="add">
          <ac:chgData name="Mohamed Elshamy" userId="ce996539-4fbe-4694-8936-56031fef3796" providerId="ADAL" clId="{D5404AB5-3E4F-4CB4-8BB3-693DE893AADD}" dt="2021-11-15T20:29:05.227" v="174" actId="26606"/>
          <ac:spMkLst>
            <pc:docMk/>
            <pc:sldMk cId="3559812659" sldId="299"/>
            <ac:spMk id="35" creationId="{6D75FD42-C156-41A4-B68A-6C71A47E71E0}"/>
          </ac:spMkLst>
        </pc:spChg>
        <pc:grpChg chg="add del">
          <ac:chgData name="Mohamed Elshamy" userId="ce996539-4fbe-4694-8936-56031fef3796" providerId="ADAL" clId="{D5404AB5-3E4F-4CB4-8BB3-693DE893AADD}" dt="2021-11-15T20:29:05.227" v="174" actId="26606"/>
          <ac:grpSpMkLst>
            <pc:docMk/>
            <pc:sldMk cId="3559812659" sldId="299"/>
            <ac:grpSpMk id="16" creationId="{B77576E5-E7DB-46C7-B0D9-A0AB18787301}"/>
          </ac:grpSpMkLst>
        </pc:grpChg>
        <pc:grpChg chg="add">
          <ac:chgData name="Mohamed Elshamy" userId="ce996539-4fbe-4694-8936-56031fef3796" providerId="ADAL" clId="{D5404AB5-3E4F-4CB4-8BB3-693DE893AADD}" dt="2021-11-15T20:29:05.227" v="174" actId="26606"/>
          <ac:grpSpMkLst>
            <pc:docMk/>
            <pc:sldMk cId="3559812659" sldId="299"/>
            <ac:grpSpMk id="29" creationId="{5066F8AE-A5C7-4B3E-B1DA-D0B624059BED}"/>
          </ac:grpSpMkLst>
        </pc:grpChg>
        <pc:grpChg chg="add">
          <ac:chgData name="Mohamed Elshamy" userId="ce996539-4fbe-4694-8936-56031fef3796" providerId="ADAL" clId="{D5404AB5-3E4F-4CB4-8BB3-693DE893AADD}" dt="2021-11-15T20:29:05.227" v="174" actId="26606"/>
          <ac:grpSpMkLst>
            <pc:docMk/>
            <pc:sldMk cId="3559812659" sldId="299"/>
            <ac:grpSpMk id="39" creationId="{50180162-DDE5-43C8-B0DC-645F4CA9DDD5}"/>
          </ac:grpSpMkLst>
        </pc:grpChg>
        <pc:picChg chg="del">
          <ac:chgData name="Mohamed Elshamy" userId="ce996539-4fbe-4694-8936-56031fef3796" providerId="ADAL" clId="{D5404AB5-3E4F-4CB4-8BB3-693DE893AADD}" dt="2021-11-15T20:27:55.561" v="159" actId="478"/>
          <ac:picMkLst>
            <pc:docMk/>
            <pc:sldMk cId="3559812659" sldId="299"/>
            <ac:picMk id="5" creationId="{99EA268F-22F9-4087-BDCA-3D8992943975}"/>
          </ac:picMkLst>
        </pc:picChg>
        <pc:picChg chg="add del mod">
          <ac:chgData name="Mohamed Elshamy" userId="ce996539-4fbe-4694-8936-56031fef3796" providerId="ADAL" clId="{D5404AB5-3E4F-4CB4-8BB3-693DE893AADD}" dt="2021-11-15T20:28:39.338" v="167" actId="478"/>
          <ac:picMkLst>
            <pc:docMk/>
            <pc:sldMk cId="3559812659" sldId="299"/>
            <ac:picMk id="7" creationId="{AAB47212-3EB6-4EE6-88B6-244B2EF57D0A}"/>
          </ac:picMkLst>
        </pc:picChg>
        <pc:picChg chg="add mod">
          <ac:chgData name="Mohamed Elshamy" userId="ce996539-4fbe-4694-8936-56031fef3796" providerId="ADAL" clId="{D5404AB5-3E4F-4CB4-8BB3-693DE893AADD}" dt="2021-11-15T20:29:05.227" v="174" actId="26606"/>
          <ac:picMkLst>
            <pc:docMk/>
            <pc:sldMk cId="3559812659" sldId="299"/>
            <ac:picMk id="11" creationId="{EDCA9D1F-ED74-4AAB-8415-4F8B8BAB67B2}"/>
          </ac:picMkLst>
        </pc:picChg>
        <pc:picChg chg="add">
          <ac:chgData name="Mohamed Elshamy" userId="ce996539-4fbe-4694-8936-56031fef3796" providerId="ADAL" clId="{D5404AB5-3E4F-4CB4-8BB3-693DE893AADD}" dt="2021-11-15T20:29:05.227" v="174" actId="26606"/>
          <ac:picMkLst>
            <pc:docMk/>
            <pc:sldMk cId="3559812659" sldId="299"/>
            <ac:picMk id="37" creationId="{D704A7BF-21E3-4BDF-9BE8-BEC32066EF4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30:12.249" v="194" actId="26606"/>
        <pc:sldMkLst>
          <pc:docMk/>
          <pc:sldMk cId="4185912344" sldId="300"/>
        </pc:sldMkLst>
        <pc:spChg chg="del">
          <ac:chgData name="Mohamed Elshamy" userId="ce996539-4fbe-4694-8936-56031fef3796" providerId="ADAL" clId="{D5404AB5-3E4F-4CB4-8BB3-693DE893AADD}" dt="2021-11-15T20:30:12.249" v="194" actId="26606"/>
          <ac:spMkLst>
            <pc:docMk/>
            <pc:sldMk cId="4185912344" sldId="300"/>
            <ac:spMk id="35" creationId="{6D75FD42-C156-41A4-B68A-6C71A47E71E0}"/>
          </ac:spMkLst>
        </pc:spChg>
        <pc:spChg chg="add">
          <ac:chgData name="Mohamed Elshamy" userId="ce996539-4fbe-4694-8936-56031fef3796" providerId="ADAL" clId="{D5404AB5-3E4F-4CB4-8BB3-693DE893AADD}" dt="2021-11-15T20:30:12.249" v="194" actId="26606"/>
          <ac:spMkLst>
            <pc:docMk/>
            <pc:sldMk cId="4185912344" sldId="300"/>
            <ac:spMk id="54" creationId="{544958B8-57B6-4B37-8A18-D54A32EC2D37}"/>
          </ac:spMkLst>
        </pc:spChg>
        <pc:spChg chg="add">
          <ac:chgData name="Mohamed Elshamy" userId="ce996539-4fbe-4694-8936-56031fef3796" providerId="ADAL" clId="{D5404AB5-3E4F-4CB4-8BB3-693DE893AADD}" dt="2021-11-15T20:30:12.249" v="194" actId="26606"/>
          <ac:spMkLst>
            <pc:docMk/>
            <pc:sldMk cId="4185912344" sldId="300"/>
            <ac:spMk id="56" creationId="{B7E4A740-3A69-42A5-8AC0-3905D518F419}"/>
          </ac:spMkLst>
        </pc:spChg>
        <pc:grpChg chg="del">
          <ac:chgData name="Mohamed Elshamy" userId="ce996539-4fbe-4694-8936-56031fef3796" providerId="ADAL" clId="{D5404AB5-3E4F-4CB4-8BB3-693DE893AADD}" dt="2021-11-15T20:30:12.249" v="194" actId="26606"/>
          <ac:grpSpMkLst>
            <pc:docMk/>
            <pc:sldMk cId="4185912344" sldId="300"/>
            <ac:grpSpMk id="29" creationId="{5066F8AE-A5C7-4B3E-B1DA-D0B624059BED}"/>
          </ac:grpSpMkLst>
        </pc:grpChg>
        <pc:grpChg chg="del">
          <ac:chgData name="Mohamed Elshamy" userId="ce996539-4fbe-4694-8936-56031fef3796" providerId="ADAL" clId="{D5404AB5-3E4F-4CB4-8BB3-693DE893AADD}" dt="2021-11-15T20:30:12.249" v="194" actId="26606"/>
          <ac:grpSpMkLst>
            <pc:docMk/>
            <pc:sldMk cId="4185912344" sldId="300"/>
            <ac:grpSpMk id="39" creationId="{50180162-DDE5-43C8-B0DC-645F4CA9DDD5}"/>
          </ac:grpSpMkLst>
        </pc:grpChg>
        <pc:grpChg chg="add">
          <ac:chgData name="Mohamed Elshamy" userId="ce996539-4fbe-4694-8936-56031fef3796" providerId="ADAL" clId="{D5404AB5-3E4F-4CB4-8BB3-693DE893AADD}" dt="2021-11-15T20:30:12.249" v="194" actId="26606"/>
          <ac:grpSpMkLst>
            <pc:docMk/>
            <pc:sldMk cId="4185912344" sldId="300"/>
            <ac:grpSpMk id="48" creationId="{5066F8AE-A5C7-4B3E-B1DA-D0B624059BED}"/>
          </ac:grpSpMkLst>
        </pc:grpChg>
        <pc:grpChg chg="add">
          <ac:chgData name="Mohamed Elshamy" userId="ce996539-4fbe-4694-8936-56031fef3796" providerId="ADAL" clId="{D5404AB5-3E4F-4CB4-8BB3-693DE893AADD}" dt="2021-11-15T20:30:12.249" v="194" actId="26606"/>
          <ac:grpSpMkLst>
            <pc:docMk/>
            <pc:sldMk cId="4185912344" sldId="300"/>
            <ac:grpSpMk id="58" creationId="{8283C010-53D7-404B-9300-DB1BAE1EAE91}"/>
          </ac:grpSpMkLst>
        </pc:grpChg>
        <pc:picChg chg="add mod">
          <ac:chgData name="Mohamed Elshamy" userId="ce996539-4fbe-4694-8936-56031fef3796" providerId="ADAL" clId="{D5404AB5-3E4F-4CB4-8BB3-693DE893AADD}" dt="2021-11-15T20:30:12.249" v="194" actId="26606"/>
          <ac:picMkLst>
            <pc:docMk/>
            <pc:sldMk cId="4185912344" sldId="300"/>
            <ac:picMk id="3" creationId="{1D2D961F-99C5-4BFE-965D-0B2C81C3EA09}"/>
          </ac:picMkLst>
        </pc:picChg>
        <pc:picChg chg="del">
          <ac:chgData name="Mohamed Elshamy" userId="ce996539-4fbe-4694-8936-56031fef3796" providerId="ADAL" clId="{D5404AB5-3E4F-4CB4-8BB3-693DE893AADD}" dt="2021-11-15T20:29:12.314" v="176" actId="478"/>
          <ac:picMkLst>
            <pc:docMk/>
            <pc:sldMk cId="4185912344" sldId="300"/>
            <ac:picMk id="11" creationId="{EDCA9D1F-ED74-4AAB-8415-4F8B8BAB67B2}"/>
          </ac:picMkLst>
        </pc:picChg>
        <pc:picChg chg="del">
          <ac:chgData name="Mohamed Elshamy" userId="ce996539-4fbe-4694-8936-56031fef3796" providerId="ADAL" clId="{D5404AB5-3E4F-4CB4-8BB3-693DE893AADD}" dt="2021-11-15T20:30:12.249" v="194" actId="26606"/>
          <ac:picMkLst>
            <pc:docMk/>
            <pc:sldMk cId="4185912344" sldId="300"/>
            <ac:picMk id="37" creationId="{D704A7BF-21E3-4BDF-9BE8-BEC32066EF4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30:34.002" v="202" actId="26606"/>
        <pc:sldMkLst>
          <pc:docMk/>
          <pc:sldMk cId="3756719067" sldId="301"/>
        </pc:sldMkLst>
        <pc:spChg chg="del">
          <ac:chgData name="Mohamed Elshamy" userId="ce996539-4fbe-4694-8936-56031fef3796" providerId="ADAL" clId="{D5404AB5-3E4F-4CB4-8BB3-693DE893AADD}" dt="2021-11-15T20:30:34.002" v="202" actId="26606"/>
          <ac:spMkLst>
            <pc:docMk/>
            <pc:sldMk cId="3756719067" sldId="301"/>
            <ac:spMk id="54" creationId="{544958B8-57B6-4B37-8A18-D54A32EC2D37}"/>
          </ac:spMkLst>
        </pc:spChg>
        <pc:spChg chg="del">
          <ac:chgData name="Mohamed Elshamy" userId="ce996539-4fbe-4694-8936-56031fef3796" providerId="ADAL" clId="{D5404AB5-3E4F-4CB4-8BB3-693DE893AADD}" dt="2021-11-15T20:30:34.002" v="202" actId="26606"/>
          <ac:spMkLst>
            <pc:docMk/>
            <pc:sldMk cId="3756719067" sldId="301"/>
            <ac:spMk id="56" creationId="{B7E4A740-3A69-42A5-8AC0-3905D518F419}"/>
          </ac:spMkLst>
        </pc:spChg>
        <pc:spChg chg="add">
          <ac:chgData name="Mohamed Elshamy" userId="ce996539-4fbe-4694-8936-56031fef3796" providerId="ADAL" clId="{D5404AB5-3E4F-4CB4-8BB3-693DE893AADD}" dt="2021-11-15T20:30:34.002" v="202" actId="26606"/>
          <ac:spMkLst>
            <pc:docMk/>
            <pc:sldMk cId="3756719067" sldId="301"/>
            <ac:spMk id="73" creationId="{F6CD8886-7B74-4D12-B872-08E67C6C37E1}"/>
          </ac:spMkLst>
        </pc:spChg>
        <pc:grpChg chg="del">
          <ac:chgData name="Mohamed Elshamy" userId="ce996539-4fbe-4694-8936-56031fef3796" providerId="ADAL" clId="{D5404AB5-3E4F-4CB4-8BB3-693DE893AADD}" dt="2021-11-15T20:30:34.002" v="202" actId="26606"/>
          <ac:grpSpMkLst>
            <pc:docMk/>
            <pc:sldMk cId="3756719067" sldId="301"/>
            <ac:grpSpMk id="48" creationId="{5066F8AE-A5C7-4B3E-B1DA-D0B624059BED}"/>
          </ac:grpSpMkLst>
        </pc:grpChg>
        <pc:grpChg chg="del">
          <ac:chgData name="Mohamed Elshamy" userId="ce996539-4fbe-4694-8936-56031fef3796" providerId="ADAL" clId="{D5404AB5-3E4F-4CB4-8BB3-693DE893AADD}" dt="2021-11-15T20:30:34.002" v="202" actId="26606"/>
          <ac:grpSpMkLst>
            <pc:docMk/>
            <pc:sldMk cId="3756719067" sldId="301"/>
            <ac:grpSpMk id="58" creationId="{8283C010-53D7-404B-9300-DB1BAE1EAE91}"/>
          </ac:grpSpMkLst>
        </pc:grpChg>
        <pc:grpChg chg="add">
          <ac:chgData name="Mohamed Elshamy" userId="ce996539-4fbe-4694-8936-56031fef3796" providerId="ADAL" clId="{D5404AB5-3E4F-4CB4-8BB3-693DE893AADD}" dt="2021-11-15T20:30:34.002" v="202" actId="26606"/>
          <ac:grpSpMkLst>
            <pc:docMk/>
            <pc:sldMk cId="3756719067" sldId="301"/>
            <ac:grpSpMk id="67" creationId="{9886A1D7-F8F1-4C08-BD48-4A1769A26CD2}"/>
          </ac:grpSpMkLst>
        </pc:grpChg>
        <pc:grpChg chg="add">
          <ac:chgData name="Mohamed Elshamy" userId="ce996539-4fbe-4694-8936-56031fef3796" providerId="ADAL" clId="{D5404AB5-3E4F-4CB4-8BB3-693DE893AADD}" dt="2021-11-15T20:30:34.002" v="202" actId="26606"/>
          <ac:grpSpMkLst>
            <pc:docMk/>
            <pc:sldMk cId="3756719067" sldId="301"/>
            <ac:grpSpMk id="77" creationId="{5B5A2449-B51C-4D3A-A926-4CBFF017196F}"/>
          </ac:grpSpMkLst>
        </pc:grpChg>
        <pc:picChg chg="del">
          <ac:chgData name="Mohamed Elshamy" userId="ce996539-4fbe-4694-8936-56031fef3796" providerId="ADAL" clId="{D5404AB5-3E4F-4CB4-8BB3-693DE893AADD}" dt="2021-11-15T20:30:17.365" v="196" actId="478"/>
          <ac:picMkLst>
            <pc:docMk/>
            <pc:sldMk cId="3756719067" sldId="301"/>
            <ac:picMk id="3" creationId="{1D2D961F-99C5-4BFE-965D-0B2C81C3EA09}"/>
          </ac:picMkLst>
        </pc:picChg>
        <pc:picChg chg="add mod">
          <ac:chgData name="Mohamed Elshamy" userId="ce996539-4fbe-4694-8936-56031fef3796" providerId="ADAL" clId="{D5404AB5-3E4F-4CB4-8BB3-693DE893AADD}" dt="2021-11-15T20:30:34.002" v="202" actId="26606"/>
          <ac:picMkLst>
            <pc:docMk/>
            <pc:sldMk cId="3756719067" sldId="301"/>
            <ac:picMk id="4" creationId="{DDCA17AE-2E9C-49A6-9CB2-3052D3888219}"/>
          </ac:picMkLst>
        </pc:picChg>
        <pc:picChg chg="add mod">
          <ac:chgData name="Mohamed Elshamy" userId="ce996539-4fbe-4694-8936-56031fef3796" providerId="ADAL" clId="{D5404AB5-3E4F-4CB4-8BB3-693DE893AADD}" dt="2021-11-15T20:30:34.002" v="202" actId="26606"/>
          <ac:picMkLst>
            <pc:docMk/>
            <pc:sldMk cId="3756719067" sldId="301"/>
            <ac:picMk id="6" creationId="{F77AD3E4-5BB6-4B89-9F2F-89B66992AE26}"/>
          </ac:picMkLst>
        </pc:picChg>
        <pc:picChg chg="add">
          <ac:chgData name="Mohamed Elshamy" userId="ce996539-4fbe-4694-8936-56031fef3796" providerId="ADAL" clId="{D5404AB5-3E4F-4CB4-8BB3-693DE893AADD}" dt="2021-11-15T20:30:34.002" v="202" actId="26606"/>
          <ac:picMkLst>
            <pc:docMk/>
            <pc:sldMk cId="3756719067" sldId="301"/>
            <ac:picMk id="75" creationId="{133B9362-D18F-4134-8820-B9040E373AA5}"/>
          </ac:picMkLst>
        </pc:picChg>
      </pc:sldChg>
      <pc:sldChg chg="addSp delSp modSp add mod">
        <pc:chgData name="Mohamed Elshamy" userId="ce996539-4fbe-4694-8936-56031fef3796" providerId="ADAL" clId="{D5404AB5-3E4F-4CB4-8BB3-693DE893AADD}" dt="2021-11-15T20:32:06.044" v="214" actId="26606"/>
        <pc:sldMkLst>
          <pc:docMk/>
          <pc:sldMk cId="1359736418" sldId="302"/>
        </pc:sldMkLst>
        <pc:spChg chg="add del">
          <ac:chgData name="Mohamed Elshamy" userId="ce996539-4fbe-4694-8936-56031fef3796" providerId="ADAL" clId="{D5404AB5-3E4F-4CB4-8BB3-693DE893AADD}" dt="2021-11-15T20:32:03.844" v="209" actId="26606"/>
          <ac:spMkLst>
            <pc:docMk/>
            <pc:sldMk cId="1359736418" sldId="302"/>
            <ac:spMk id="14" creationId="{544958B8-57B6-4B37-8A18-D54A32EC2D37}"/>
          </ac:spMkLst>
        </pc:spChg>
        <pc:spChg chg="add del">
          <ac:chgData name="Mohamed Elshamy" userId="ce996539-4fbe-4694-8936-56031fef3796" providerId="ADAL" clId="{D5404AB5-3E4F-4CB4-8BB3-693DE893AADD}" dt="2021-11-15T20:32:03.844" v="209" actId="26606"/>
          <ac:spMkLst>
            <pc:docMk/>
            <pc:sldMk cId="1359736418" sldId="302"/>
            <ac:spMk id="16" creationId="{B7E4A740-3A69-42A5-8AC0-3905D518F419}"/>
          </ac:spMkLst>
        </pc:spChg>
        <pc:spChg chg="add del">
          <ac:chgData name="Mohamed Elshamy" userId="ce996539-4fbe-4694-8936-56031fef3796" providerId="ADAL" clId="{D5404AB5-3E4F-4CB4-8BB3-693DE893AADD}" dt="2021-11-15T20:32:04.922" v="211" actId="26606"/>
          <ac:spMkLst>
            <pc:docMk/>
            <pc:sldMk cId="1359736418" sldId="302"/>
            <ac:spMk id="25" creationId="{6D75FD42-C156-41A4-B68A-6C71A47E71E0}"/>
          </ac:spMkLst>
        </pc:spChg>
        <pc:spChg chg="add del">
          <ac:chgData name="Mohamed Elshamy" userId="ce996539-4fbe-4694-8936-56031fef3796" providerId="ADAL" clId="{D5404AB5-3E4F-4CB4-8BB3-693DE893AADD}" dt="2021-11-15T20:32:06.016" v="213" actId="26606"/>
          <ac:spMkLst>
            <pc:docMk/>
            <pc:sldMk cId="1359736418" sldId="302"/>
            <ac:spMk id="32" creationId="{F733538D-5433-42E7-AA08-DC5FDEDA47A7}"/>
          </ac:spMkLst>
        </pc:spChg>
        <pc:spChg chg="add">
          <ac:chgData name="Mohamed Elshamy" userId="ce996539-4fbe-4694-8936-56031fef3796" providerId="ADAL" clId="{D5404AB5-3E4F-4CB4-8BB3-693DE893AADD}" dt="2021-11-15T20:32:06.044" v="214" actId="26606"/>
          <ac:spMkLst>
            <pc:docMk/>
            <pc:sldMk cId="1359736418" sldId="302"/>
            <ac:spMk id="35" creationId="{23E3CED3-8830-45C9-8D6C-F4ECADD4F114}"/>
          </ac:spMkLst>
        </pc:spChg>
        <pc:spChg chg="add">
          <ac:chgData name="Mohamed Elshamy" userId="ce996539-4fbe-4694-8936-56031fef3796" providerId="ADAL" clId="{D5404AB5-3E4F-4CB4-8BB3-693DE893AADD}" dt="2021-11-15T20:32:06.044" v="214" actId="26606"/>
          <ac:spMkLst>
            <pc:docMk/>
            <pc:sldMk cId="1359736418" sldId="302"/>
            <ac:spMk id="36" creationId="{66F2D62A-C66C-42DF-8C05-99B0B1A8BED0}"/>
          </ac:spMkLst>
        </pc:spChg>
        <pc:spChg chg="del">
          <ac:chgData name="Mohamed Elshamy" userId="ce996539-4fbe-4694-8936-56031fef3796" providerId="ADAL" clId="{D5404AB5-3E4F-4CB4-8BB3-693DE893AADD}" dt="2021-11-15T20:31:42.778" v="204" actId="478"/>
          <ac:spMkLst>
            <pc:docMk/>
            <pc:sldMk cId="1359736418" sldId="302"/>
            <ac:spMk id="73" creationId="{F6CD8886-7B74-4D12-B872-08E67C6C37E1}"/>
          </ac:spMkLst>
        </pc:spChg>
        <pc:grpChg chg="add del">
          <ac:chgData name="Mohamed Elshamy" userId="ce996539-4fbe-4694-8936-56031fef3796" providerId="ADAL" clId="{D5404AB5-3E4F-4CB4-8BB3-693DE893AADD}" dt="2021-11-15T20:32:03.844" v="209" actId="26606"/>
          <ac:grpSpMkLst>
            <pc:docMk/>
            <pc:sldMk cId="1359736418" sldId="302"/>
            <ac:grpSpMk id="8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32:03.844" v="209" actId="26606"/>
          <ac:grpSpMkLst>
            <pc:docMk/>
            <pc:sldMk cId="1359736418" sldId="302"/>
            <ac:grpSpMk id="18" creationId="{8283C010-53D7-404B-9300-DB1BAE1EAE91}"/>
          </ac:grpSpMkLst>
        </pc:grpChg>
        <pc:grpChg chg="add del">
          <ac:chgData name="Mohamed Elshamy" userId="ce996539-4fbe-4694-8936-56031fef3796" providerId="ADAL" clId="{D5404AB5-3E4F-4CB4-8BB3-693DE893AADD}" dt="2021-11-15T20:32:04.922" v="211" actId="26606"/>
          <ac:grpSpMkLst>
            <pc:docMk/>
            <pc:sldMk cId="1359736418" sldId="302"/>
            <ac:grpSpMk id="24" creationId="{5066F8AE-A5C7-4B3E-B1DA-D0B624059BED}"/>
          </ac:grpSpMkLst>
        </pc:grpChg>
        <pc:grpChg chg="add del">
          <ac:chgData name="Mohamed Elshamy" userId="ce996539-4fbe-4694-8936-56031fef3796" providerId="ADAL" clId="{D5404AB5-3E4F-4CB4-8BB3-693DE893AADD}" dt="2021-11-15T20:32:04.922" v="211" actId="26606"/>
          <ac:grpSpMkLst>
            <pc:docMk/>
            <pc:sldMk cId="1359736418" sldId="302"/>
            <ac:grpSpMk id="27" creationId="{50180162-DDE5-43C8-B0DC-645F4CA9DDD5}"/>
          </ac:grpSpMkLst>
        </pc:grpChg>
        <pc:grpChg chg="add del">
          <ac:chgData name="Mohamed Elshamy" userId="ce996539-4fbe-4694-8936-56031fef3796" providerId="ADAL" clId="{D5404AB5-3E4F-4CB4-8BB3-693DE893AADD}" dt="2021-11-15T20:32:06.016" v="213" actId="26606"/>
          <ac:grpSpMkLst>
            <pc:docMk/>
            <pc:sldMk cId="1359736418" sldId="302"/>
            <ac:grpSpMk id="31" creationId="{5066F8AE-A5C7-4B3E-B1DA-D0B624059BED}"/>
          </ac:grpSpMkLst>
        </pc:grpChg>
        <pc:grpChg chg="add">
          <ac:chgData name="Mohamed Elshamy" userId="ce996539-4fbe-4694-8936-56031fef3796" providerId="ADAL" clId="{D5404AB5-3E4F-4CB4-8BB3-693DE893AADD}" dt="2021-11-15T20:32:06.044" v="214" actId="26606"/>
          <ac:grpSpMkLst>
            <pc:docMk/>
            <pc:sldMk cId="1359736418" sldId="302"/>
            <ac:grpSpMk id="34" creationId="{B77576E5-E7DB-46C7-B0D9-A0AB18787301}"/>
          </ac:grpSpMkLst>
        </pc:grpChg>
        <pc:grpChg chg="del">
          <ac:chgData name="Mohamed Elshamy" userId="ce996539-4fbe-4694-8936-56031fef3796" providerId="ADAL" clId="{D5404AB5-3E4F-4CB4-8BB3-693DE893AADD}" dt="2021-11-15T20:31:42.778" v="204" actId="478"/>
          <ac:grpSpMkLst>
            <pc:docMk/>
            <pc:sldMk cId="1359736418" sldId="302"/>
            <ac:grpSpMk id="67" creationId="{9886A1D7-F8F1-4C08-BD48-4A1769A26CD2}"/>
          </ac:grpSpMkLst>
        </pc:grpChg>
        <pc:grpChg chg="del">
          <ac:chgData name="Mohamed Elshamy" userId="ce996539-4fbe-4694-8936-56031fef3796" providerId="ADAL" clId="{D5404AB5-3E4F-4CB4-8BB3-693DE893AADD}" dt="2021-11-15T20:31:42.778" v="204" actId="478"/>
          <ac:grpSpMkLst>
            <pc:docMk/>
            <pc:sldMk cId="1359736418" sldId="302"/>
            <ac:grpSpMk id="77" creationId="{5B5A2449-B51C-4D3A-A926-4CBFF017196F}"/>
          </ac:grpSpMkLst>
        </pc:grpChg>
        <pc:picChg chg="add mod">
          <ac:chgData name="Mohamed Elshamy" userId="ce996539-4fbe-4694-8936-56031fef3796" providerId="ADAL" clId="{D5404AB5-3E4F-4CB4-8BB3-693DE893AADD}" dt="2021-11-15T20:32:06.044" v="214" actId="26606"/>
          <ac:picMkLst>
            <pc:docMk/>
            <pc:sldMk cId="1359736418" sldId="302"/>
            <ac:picMk id="3" creationId="{FB138A7A-2B83-4129-A317-245A64197B29}"/>
          </ac:picMkLst>
        </pc:picChg>
        <pc:picChg chg="del">
          <ac:chgData name="Mohamed Elshamy" userId="ce996539-4fbe-4694-8936-56031fef3796" providerId="ADAL" clId="{D5404AB5-3E4F-4CB4-8BB3-693DE893AADD}" dt="2021-11-15T20:31:42.778" v="204" actId="478"/>
          <ac:picMkLst>
            <pc:docMk/>
            <pc:sldMk cId="1359736418" sldId="302"/>
            <ac:picMk id="4" creationId="{DDCA17AE-2E9C-49A6-9CB2-3052D3888219}"/>
          </ac:picMkLst>
        </pc:picChg>
        <pc:picChg chg="del">
          <ac:chgData name="Mohamed Elshamy" userId="ce996539-4fbe-4694-8936-56031fef3796" providerId="ADAL" clId="{D5404AB5-3E4F-4CB4-8BB3-693DE893AADD}" dt="2021-11-15T20:31:42.778" v="204" actId="478"/>
          <ac:picMkLst>
            <pc:docMk/>
            <pc:sldMk cId="1359736418" sldId="302"/>
            <ac:picMk id="6" creationId="{F77AD3E4-5BB6-4B89-9F2F-89B66992AE26}"/>
          </ac:picMkLst>
        </pc:picChg>
        <pc:picChg chg="add del">
          <ac:chgData name="Mohamed Elshamy" userId="ce996539-4fbe-4694-8936-56031fef3796" providerId="ADAL" clId="{D5404AB5-3E4F-4CB4-8BB3-693DE893AADD}" dt="2021-11-15T20:32:04.922" v="211" actId="26606"/>
          <ac:picMkLst>
            <pc:docMk/>
            <pc:sldMk cId="1359736418" sldId="302"/>
            <ac:picMk id="26" creationId="{D704A7BF-21E3-4BDF-9BE8-BEC32066EF45}"/>
          </ac:picMkLst>
        </pc:picChg>
        <pc:picChg chg="del">
          <ac:chgData name="Mohamed Elshamy" userId="ce996539-4fbe-4694-8936-56031fef3796" providerId="ADAL" clId="{D5404AB5-3E4F-4CB4-8BB3-693DE893AADD}" dt="2021-11-15T20:31:42.778" v="204" actId="478"/>
          <ac:picMkLst>
            <pc:docMk/>
            <pc:sldMk cId="1359736418" sldId="302"/>
            <ac:picMk id="75" creationId="{133B9362-D18F-4134-8820-B9040E373AA5}"/>
          </ac:picMkLst>
        </pc:picChg>
      </pc:sldChg>
      <pc:sldChg chg="addSp delSp modSp add del mod modAnim">
        <pc:chgData name="Mohamed Elshamy" userId="ce996539-4fbe-4694-8936-56031fef3796" providerId="ADAL" clId="{D5404AB5-3E4F-4CB4-8BB3-693DE893AADD}" dt="2022-01-27T19:35:21.023" v="265" actId="47"/>
        <pc:sldMkLst>
          <pc:docMk/>
          <pc:sldMk cId="1369040213" sldId="303"/>
        </pc:sldMkLst>
        <pc:spChg chg="del">
          <ac:chgData name="Mohamed Elshamy" userId="ce996539-4fbe-4694-8936-56031fef3796" providerId="ADAL" clId="{D5404AB5-3E4F-4CB4-8BB3-693DE893AADD}" dt="2021-11-15T20:33:31.489" v="217" actId="478"/>
          <ac:spMkLst>
            <pc:docMk/>
            <pc:sldMk cId="1369040213" sldId="303"/>
            <ac:spMk id="35" creationId="{23E3CED3-8830-45C9-8D6C-F4ECADD4F114}"/>
          </ac:spMkLst>
        </pc:spChg>
        <pc:spChg chg="del">
          <ac:chgData name="Mohamed Elshamy" userId="ce996539-4fbe-4694-8936-56031fef3796" providerId="ADAL" clId="{D5404AB5-3E4F-4CB4-8BB3-693DE893AADD}" dt="2021-11-15T20:33:31.489" v="217" actId="478"/>
          <ac:spMkLst>
            <pc:docMk/>
            <pc:sldMk cId="1369040213" sldId="303"/>
            <ac:spMk id="36" creationId="{66F2D62A-C66C-42DF-8C05-99B0B1A8BED0}"/>
          </ac:spMkLst>
        </pc:spChg>
        <pc:grpChg chg="del">
          <ac:chgData name="Mohamed Elshamy" userId="ce996539-4fbe-4694-8936-56031fef3796" providerId="ADAL" clId="{D5404AB5-3E4F-4CB4-8BB3-693DE893AADD}" dt="2021-11-15T20:33:31.489" v="217" actId="478"/>
          <ac:grpSpMkLst>
            <pc:docMk/>
            <pc:sldMk cId="1369040213" sldId="303"/>
            <ac:grpSpMk id="34" creationId="{B77576E5-E7DB-46C7-B0D9-A0AB18787301}"/>
          </ac:grpSpMkLst>
        </pc:grpChg>
        <pc:picChg chg="del">
          <ac:chgData name="Mohamed Elshamy" userId="ce996539-4fbe-4694-8936-56031fef3796" providerId="ADAL" clId="{D5404AB5-3E4F-4CB4-8BB3-693DE893AADD}" dt="2021-11-15T20:33:29.364" v="216" actId="478"/>
          <ac:picMkLst>
            <pc:docMk/>
            <pc:sldMk cId="1369040213" sldId="303"/>
            <ac:picMk id="3" creationId="{FB138A7A-2B83-4129-A317-245A64197B29}"/>
          </ac:picMkLst>
        </pc:picChg>
        <pc:picChg chg="add mod">
          <ac:chgData name="Mohamed Elshamy" userId="ce996539-4fbe-4694-8936-56031fef3796" providerId="ADAL" clId="{D5404AB5-3E4F-4CB4-8BB3-693DE893AADD}" dt="2021-11-15T20:35:01.351" v="218" actId="931"/>
          <ac:picMkLst>
            <pc:docMk/>
            <pc:sldMk cId="1369040213" sldId="303"/>
            <ac:picMk id="4" creationId="{58A95827-ADD9-4B88-9412-188FF9EEB7C3}"/>
          </ac:picMkLst>
        </pc:picChg>
      </pc:sldChg>
      <pc:sldChg chg="addSp delSp modSp add del mod delAnim modAnim">
        <pc:chgData name="Mohamed Elshamy" userId="ce996539-4fbe-4694-8936-56031fef3796" providerId="ADAL" clId="{D5404AB5-3E4F-4CB4-8BB3-693DE893AADD}" dt="2022-01-27T19:35:18.540" v="263" actId="47"/>
        <pc:sldMkLst>
          <pc:docMk/>
          <pc:sldMk cId="1632290900" sldId="304"/>
        </pc:sldMkLst>
        <pc:picChg chg="add mod">
          <ac:chgData name="Mohamed Elshamy" userId="ce996539-4fbe-4694-8936-56031fef3796" providerId="ADAL" clId="{D5404AB5-3E4F-4CB4-8BB3-693DE893AADD}" dt="2021-11-15T20:35:34.095" v="221" actId="931"/>
          <ac:picMkLst>
            <pc:docMk/>
            <pc:sldMk cId="1632290900" sldId="304"/>
            <ac:picMk id="3" creationId="{70CB631B-FB6E-4F0C-8B27-2FD3FFB31DEF}"/>
          </ac:picMkLst>
        </pc:picChg>
        <pc:picChg chg="del">
          <ac:chgData name="Mohamed Elshamy" userId="ce996539-4fbe-4694-8936-56031fef3796" providerId="ADAL" clId="{D5404AB5-3E4F-4CB4-8BB3-693DE893AADD}" dt="2021-11-15T20:35:19.814" v="220" actId="478"/>
          <ac:picMkLst>
            <pc:docMk/>
            <pc:sldMk cId="1632290900" sldId="304"/>
            <ac:picMk id="4" creationId="{58A95827-ADD9-4B88-9412-188FF9EEB7C3}"/>
          </ac:picMkLst>
        </pc:picChg>
      </pc:sldChg>
      <pc:sldChg chg="addSp delSp modSp add del mod setBg delAnim modAnim">
        <pc:chgData name="Mohamed Elshamy" userId="ce996539-4fbe-4694-8936-56031fef3796" providerId="ADAL" clId="{D5404AB5-3E4F-4CB4-8BB3-693DE893AADD}" dt="2022-01-27T19:35:19.647" v="264" actId="47"/>
        <pc:sldMkLst>
          <pc:docMk/>
          <pc:sldMk cId="4120738535" sldId="305"/>
        </pc:sldMkLst>
        <pc:spChg chg="add del">
          <ac:chgData name="Mohamed Elshamy" userId="ce996539-4fbe-4694-8936-56031fef3796" providerId="ADAL" clId="{D5404AB5-3E4F-4CB4-8BB3-693DE893AADD}" dt="2021-11-15T20:42:04.356" v="230" actId="26606"/>
          <ac:spMkLst>
            <pc:docMk/>
            <pc:sldMk cId="4120738535" sldId="305"/>
            <ac:spMk id="16" creationId="{23E3CED3-8830-45C9-8D6C-F4ECADD4F114}"/>
          </ac:spMkLst>
        </pc:spChg>
        <pc:spChg chg="add del">
          <ac:chgData name="Mohamed Elshamy" userId="ce996539-4fbe-4694-8936-56031fef3796" providerId="ADAL" clId="{D5404AB5-3E4F-4CB4-8BB3-693DE893AADD}" dt="2021-11-15T20:42:04.356" v="230" actId="26606"/>
          <ac:spMkLst>
            <pc:docMk/>
            <pc:sldMk cId="4120738535" sldId="305"/>
            <ac:spMk id="18" creationId="{66F2D62A-C66C-42DF-8C05-99B0B1A8BED0}"/>
          </ac:spMkLst>
        </pc:spChg>
        <pc:spChg chg="add">
          <ac:chgData name="Mohamed Elshamy" userId="ce996539-4fbe-4694-8936-56031fef3796" providerId="ADAL" clId="{D5404AB5-3E4F-4CB4-8BB3-693DE893AADD}" dt="2021-11-15T20:42:04.393" v="231" actId="26606"/>
          <ac:spMkLst>
            <pc:docMk/>
            <pc:sldMk cId="4120738535" sldId="305"/>
            <ac:spMk id="21" creationId="{38181A50-C8BE-4392-983D-C06579080585}"/>
          </ac:spMkLst>
        </pc:spChg>
        <pc:grpChg chg="add del">
          <ac:chgData name="Mohamed Elshamy" userId="ce996539-4fbe-4694-8936-56031fef3796" providerId="ADAL" clId="{D5404AB5-3E4F-4CB4-8BB3-693DE893AADD}" dt="2021-11-15T20:42:04.356" v="230" actId="26606"/>
          <ac:grpSpMkLst>
            <pc:docMk/>
            <pc:sldMk cId="4120738535" sldId="305"/>
            <ac:grpSpMk id="10" creationId="{B77576E5-E7DB-46C7-B0D9-A0AB18787301}"/>
          </ac:grpSpMkLst>
        </pc:grpChg>
        <pc:grpChg chg="add">
          <ac:chgData name="Mohamed Elshamy" userId="ce996539-4fbe-4694-8936-56031fef3796" providerId="ADAL" clId="{D5404AB5-3E4F-4CB4-8BB3-693DE893AADD}" dt="2021-11-15T20:42:04.393" v="231" actId="26606"/>
          <ac:grpSpMkLst>
            <pc:docMk/>
            <pc:sldMk cId="4120738535" sldId="305"/>
            <ac:grpSpMk id="20" creationId="{B77576E5-E7DB-46C7-B0D9-A0AB18787301}"/>
          </ac:grpSpMkLst>
        </pc:grpChg>
        <pc:picChg chg="del">
          <ac:chgData name="Mohamed Elshamy" userId="ce996539-4fbe-4694-8936-56031fef3796" providerId="ADAL" clId="{D5404AB5-3E4F-4CB4-8BB3-693DE893AADD}" dt="2021-11-15T20:37:56.692" v="223" actId="478"/>
          <ac:picMkLst>
            <pc:docMk/>
            <pc:sldMk cId="4120738535" sldId="305"/>
            <ac:picMk id="3" creationId="{70CB631B-FB6E-4F0C-8B27-2FD3FFB31DEF}"/>
          </ac:picMkLst>
        </pc:picChg>
        <pc:picChg chg="add del mod">
          <ac:chgData name="Mohamed Elshamy" userId="ce996539-4fbe-4694-8936-56031fef3796" providerId="ADAL" clId="{D5404AB5-3E4F-4CB4-8BB3-693DE893AADD}" dt="2021-11-15T20:38:36.861" v="227" actId="478"/>
          <ac:picMkLst>
            <pc:docMk/>
            <pc:sldMk cId="4120738535" sldId="305"/>
            <ac:picMk id="4" creationId="{50F93A4A-7F3A-40A6-94F1-BB2C808AB8A3}"/>
          </ac:picMkLst>
        </pc:picChg>
        <pc:picChg chg="add mod">
          <ac:chgData name="Mohamed Elshamy" userId="ce996539-4fbe-4694-8936-56031fef3796" providerId="ADAL" clId="{D5404AB5-3E4F-4CB4-8BB3-693DE893AADD}" dt="2021-11-15T20:42:04.393" v="231" actId="26606"/>
          <ac:picMkLst>
            <pc:docMk/>
            <pc:sldMk cId="4120738535" sldId="305"/>
            <ac:picMk id="5" creationId="{27F37909-CC48-4E8E-9AB2-75AE96A12339}"/>
          </ac:picMkLst>
        </pc:picChg>
      </pc:sldChg>
      <pc:sldChg chg="add del">
        <pc:chgData name="Mohamed Elshamy" userId="ce996539-4fbe-4694-8936-56031fef3796" providerId="ADAL" clId="{D5404AB5-3E4F-4CB4-8BB3-693DE893AADD}" dt="2021-11-15T20:38:27.789" v="226" actId="47"/>
        <pc:sldMkLst>
          <pc:docMk/>
          <pc:sldMk cId="1234078703" sldId="306"/>
        </pc:sldMkLst>
      </pc:sldChg>
      <pc:sldChg chg="addSp delSp modSp add mod delAnim">
        <pc:chgData name="Mohamed Elshamy" userId="ce996539-4fbe-4694-8936-56031fef3796" providerId="ADAL" clId="{D5404AB5-3E4F-4CB4-8BB3-693DE893AADD}" dt="2021-11-15T21:48:11.632" v="262" actId="1076"/>
        <pc:sldMkLst>
          <pc:docMk/>
          <pc:sldMk cId="1312418413" sldId="306"/>
        </pc:sldMkLst>
        <pc:spChg chg="add mod">
          <ac:chgData name="Mohamed Elshamy" userId="ce996539-4fbe-4694-8936-56031fef3796" providerId="ADAL" clId="{D5404AB5-3E4F-4CB4-8BB3-693DE893AADD}" dt="2021-11-15T21:48:11.632" v="262" actId="1076"/>
          <ac:spMkLst>
            <pc:docMk/>
            <pc:sldMk cId="1312418413" sldId="306"/>
            <ac:spMk id="2" creationId="{EF376F7D-21E8-4D0E-982C-08C865155D51}"/>
          </ac:spMkLst>
        </pc:spChg>
        <pc:picChg chg="del">
          <ac:chgData name="Mohamed Elshamy" userId="ce996539-4fbe-4694-8936-56031fef3796" providerId="ADAL" clId="{D5404AB5-3E4F-4CB4-8BB3-693DE893AADD}" dt="2021-11-15T21:47:43.488" v="233" actId="478"/>
          <ac:picMkLst>
            <pc:docMk/>
            <pc:sldMk cId="1312418413" sldId="306"/>
            <ac:picMk id="5" creationId="{27F37909-CC48-4E8E-9AB2-75AE96A123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h.elshamy@el-eng.menofia.edu.e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65.jp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f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CB79-9778-4BA9-8BD1-7B7EB83FB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My Projects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32722-D338-431E-BBD5-8986F7D5A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Mohamed Elshamy</a:t>
            </a:r>
          </a:p>
          <a:p>
            <a:r>
              <a:rPr lang="en-US" b="1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moh.elshamy@el-eng.menofia.edu.eg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932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2400" b="1"/>
              <a:t>7 – Complete sound system for elevator (Mar. 2019)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This circle can tell us the floor number where the elevator is located and tell the users to avoid the elevator in case of emergency work.</a:t>
            </a:r>
          </a:p>
          <a:p>
            <a:pPr algn="ctr"/>
            <a:r>
              <a:rPr lang="en-US" sz="1600"/>
              <a:t>The circuit is designed on Autodesk EAGLE and programmed using MICRO C program.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B1317-1691-41AC-AEE5-4C9F4CC98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56" r="-3" b="8257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5012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100" b="1"/>
              <a:t>8 – Modular and Robust PID algorithm (Feb. 2019)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1167385" y="2556932"/>
            <a:ext cx="456742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This a modular and robust PID controller applied on DC motor with quadrature encoder .</a:t>
            </a:r>
          </a:p>
          <a:p>
            <a:r>
              <a:rPr lang="en-US" sz="1800"/>
              <a:t>The algorithm is developed without using any library form the Arduino library.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table, sitting, cellphone&#10;&#10;Description automatically generated">
            <a:extLst>
              <a:ext uri="{FF2B5EF4-FFF2-40B4-BE49-F238E27FC236}">
                <a16:creationId xmlns:a16="http://schemas.microsoft.com/office/drawing/2014/main" id="{88796035-F50B-4460-86A5-38E8BF544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68" r="7155" b="-1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0B2BE4-02A3-4992-8F1D-5E53B6ADC1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9875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800" b="1">
                <a:solidFill>
                  <a:srgbClr val="262626"/>
                </a:solidFill>
              </a:rPr>
              <a:t>10 – power inverter for solar cell (Oct. 2018) 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262626"/>
                </a:solidFill>
              </a:rPr>
              <a:t>This is 250 watt for solar cell and the circuit contain a smart charging techniques for batteries.</a:t>
            </a:r>
          </a:p>
          <a:p>
            <a:r>
              <a:rPr lang="en-US" sz="1800">
                <a:solidFill>
                  <a:srgbClr val="262626"/>
                </a:solidFill>
              </a:rPr>
              <a:t>The circuit is designed using EAGLE and programmed using MICRO C software.</a:t>
            </a: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able, sitting, room&#10;&#10;Description automatically generated">
            <a:extLst>
              <a:ext uri="{FF2B5EF4-FFF2-40B4-BE49-F238E27FC236}">
                <a16:creationId xmlns:a16="http://schemas.microsoft.com/office/drawing/2014/main" id="{A915D2D5-4C1C-4E53-B406-3AE5B744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688402"/>
            <a:ext cx="6098041" cy="34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8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800" b="1">
                <a:solidFill>
                  <a:srgbClr val="262626"/>
                </a:solidFill>
              </a:rPr>
              <a:t>11 – control things using A9G GSM/GPRS (Jul. 2018)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rgbClr val="262626"/>
                </a:solidFill>
              </a:rPr>
              <a:t>This circuit use A9G GSM with ATMEGA 2560 to control loads from any place .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1A774D27-8CE4-43B5-8ACC-DCB26D6F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377949"/>
            <a:ext cx="5469466" cy="410209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5113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200" b="1">
                <a:solidFill>
                  <a:srgbClr val="262626"/>
                </a:solidFill>
              </a:rPr>
              <a:t>12 – Electronic circuit to control a medical chair (Mar. 2018) 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262626"/>
                </a:solidFill>
              </a:rPr>
              <a:t>This circuit is used in physical therapy devices.</a:t>
            </a:r>
          </a:p>
          <a:p>
            <a:r>
              <a:rPr lang="en-US" sz="1800">
                <a:solidFill>
                  <a:srgbClr val="262626"/>
                </a:solidFill>
              </a:rPr>
              <a:t>The circuit is designed on ALTIUM designer.</a:t>
            </a: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D8B0812-7C82-4E95-8C70-C467FD124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688402"/>
            <a:ext cx="6098041" cy="34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0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42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400" b="1"/>
              <a:t>13 - CNC machine for fabricating printed circuit board</a:t>
            </a:r>
          </a:p>
        </p:txBody>
      </p:sp>
      <p:cxnSp>
        <p:nvCxnSpPr>
          <p:cNvPr id="55" name="Straight Connector 48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DA174EC-F8C0-4F8F-BB9D-A936D572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en-US"/>
              <a:t>This my graduation project I construct all control </a:t>
            </a:r>
            <a:br>
              <a:rPr lang="en-US"/>
            </a:br>
            <a:r>
              <a:rPr lang="en-US"/>
              <a:t>circuit by myself .</a:t>
            </a:r>
          </a:p>
          <a:p>
            <a:r>
              <a:rPr lang="en-US"/>
              <a:t>The drivers circuit I add to it a new way to controlling stepper motor by a smoothly way.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F2846D-9187-4841-8F44-D22479BD8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76" r="12344" b="4"/>
          <a:stretch/>
        </p:blipFill>
        <p:spPr>
          <a:xfrm>
            <a:off x="8137325" y="1158024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A71F6-E240-4B59-A16E-616F7DD211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0" r="18558" b="4"/>
          <a:stretch/>
        </p:blipFill>
        <p:spPr>
          <a:xfrm>
            <a:off x="8135453" y="3631646"/>
            <a:ext cx="2843021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8747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0FBE8E-5A7C-4AF9-9474-892D0E61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dirty="0"/>
              <a:t>14 - Power inverter using microcontroller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89D874-858C-461A-8500-390BE4AF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en-US" dirty="0"/>
              <a:t>I design this device for solving the problem of electricity cut off in a far region .</a:t>
            </a:r>
          </a:p>
          <a:p>
            <a:r>
              <a:rPr lang="en-US" dirty="0"/>
              <a:t>This device is more efficient than another come from other country because it has a constant current constant voltage charger and more safety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7F011-1D08-4A08-8CC1-60D0A2646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86" r="-3" b="34925"/>
          <a:stretch/>
        </p:blipFill>
        <p:spPr>
          <a:xfrm>
            <a:off x="8137325" y="1158024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A8CE291-63F1-45AD-A6ED-4099EC913E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3" r="18925" b="4"/>
          <a:stretch/>
        </p:blipFill>
        <p:spPr>
          <a:xfrm>
            <a:off x="8135453" y="3631646"/>
            <a:ext cx="2843021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3262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A5A5-CE0F-46F3-AFD3-68EFE454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rgbClr val="262626"/>
                </a:solidFill>
              </a:rPr>
              <a:t>15 - Stabilizer device for regulating electricity.</a:t>
            </a:r>
            <a:br>
              <a:rPr lang="en-US" sz="2000" b="1">
                <a:solidFill>
                  <a:srgbClr val="262626"/>
                </a:solidFill>
              </a:rPr>
            </a:br>
            <a:endParaRPr lang="en-US" sz="2000" b="1">
              <a:solidFill>
                <a:srgbClr val="262626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9A6971-0641-4838-971F-B4C23ADD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I made this device for regulating electricity in a region that have a very little electricity because little electricity is very dangerous for more devices.</a:t>
            </a:r>
          </a:p>
          <a:p>
            <a:r>
              <a:rPr lang="en-US" sz="1800">
                <a:solidFill>
                  <a:srgbClr val="262626"/>
                </a:solidFill>
              </a:rPr>
              <a:t>This device has a protection from excessive electricity and have a delay protection .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6CBB630-6C47-4ACA-B966-1DDE43A42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3" r="21412" b="-3"/>
          <a:stretch/>
        </p:blipFill>
        <p:spPr>
          <a:xfrm>
            <a:off x="5801650" y="609602"/>
            <a:ext cx="5366560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4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D8AC4-E0D3-45E9-AB75-6BC99668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262626"/>
                </a:solidFill>
              </a:rPr>
              <a:t>16 - Embedded learning kit AVR , PIC , Arduino and ARM</a:t>
            </a:r>
            <a:br>
              <a:rPr lang="en-US" sz="2000" dirty="0">
                <a:solidFill>
                  <a:srgbClr val="262626"/>
                </a:solidFill>
              </a:rPr>
            </a:br>
            <a:endParaRPr lang="en-US" sz="2000" dirty="0">
              <a:solidFill>
                <a:srgbClr val="262626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DCC4D1-DD55-426B-A2F6-494F2761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This is a learning kit I designed it to simplify the learning of Embedded system to programmers.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It contain more modules and interfaces and you can control it by PIC or Arduino or ARM or AVR.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D709B24-FF73-40EF-979B-B714FC7D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688402"/>
            <a:ext cx="6098041" cy="34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9F1EE8-A8D6-4228-8D22-3581B68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17 - Smart home system for controlling many devices .</a:t>
            </a:r>
            <a:br>
              <a:rPr lang="en-US" sz="2800"/>
            </a:br>
            <a:endParaRPr lang="en-US" sz="28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68CFA89-74FF-47EE-A493-84339801B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673373" cy="3318936"/>
          </a:xfrm>
        </p:spPr>
        <p:txBody>
          <a:bodyPr>
            <a:normAutofit/>
          </a:bodyPr>
          <a:lstStyle/>
          <a:p>
            <a:r>
              <a:rPr lang="en-US" sz="1800" dirty="0"/>
              <a:t>This system can control anything inside your home from anywhere.</a:t>
            </a:r>
          </a:p>
          <a:p>
            <a:r>
              <a:rPr lang="en-US" sz="1800" dirty="0"/>
              <a:t>You can know how many devices is run inside your flat at any time .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4466BED-C916-4057-AFF4-02E3A4343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192" y="1253744"/>
            <a:ext cx="1198815" cy="2131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ED3B8-D6A1-412A-A68B-8964775C4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31" y="3522131"/>
            <a:ext cx="1185863" cy="210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09C7-1DFC-4123-B3D8-346A45CB7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4859" y="1437746"/>
            <a:ext cx="2254829" cy="4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2800" b="1" dirty="0">
                <a:solidFill>
                  <a:srgbClr val="262626"/>
                </a:solidFill>
              </a:rPr>
              <a:t>1 – IOT system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0" y="2430471"/>
            <a:ext cx="3071359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This circuit is considered as industrial kit for IOT systems 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It can treat with analog and digital signals 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Contain switched mode power supply hand made, esp8266 and ATMEGA 2560 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It completely assembled in china.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262626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C85674EE-13E3-46FA-A0E4-808E67FD8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3000" y="496090"/>
            <a:ext cx="6972300" cy="548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9F1EE8-A8D6-4228-8D22-3581B68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18 - Smart home system for controlling many devices .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68CFA89-74FF-47EE-A493-84339801B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6380065" cy="3318936"/>
          </a:xfrm>
        </p:spPr>
        <p:txBody>
          <a:bodyPr>
            <a:normAutofit/>
          </a:bodyPr>
          <a:lstStyle/>
          <a:p>
            <a:r>
              <a:rPr lang="en-US" dirty="0"/>
              <a:t>This system can control anything inside your home from anywhere.</a:t>
            </a:r>
          </a:p>
          <a:p>
            <a:r>
              <a:rPr lang="en-US" dirty="0"/>
              <a:t>You can know how many devices is run inside your residence/ company/ …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E0563-10E0-4FC2-BB93-2E92BC1388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19" r="-1" b="31103"/>
          <a:stretch/>
        </p:blipFill>
        <p:spPr>
          <a:xfrm>
            <a:off x="8137325" y="1158024"/>
            <a:ext cx="2839277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CC523-E273-4817-BD27-7DBB4340C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27" r="3" b="24387"/>
          <a:stretch/>
        </p:blipFill>
        <p:spPr>
          <a:xfrm>
            <a:off x="8135453" y="3631646"/>
            <a:ext cx="2843021" cy="2066544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6335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3D942-5F3F-4923-91E4-F5CCBC64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262626"/>
                </a:solidFill>
              </a:rPr>
              <a:t>19 - A constant current/constant voltage charger for batteries.</a:t>
            </a:r>
            <a:br>
              <a:rPr lang="en-US" sz="1800" b="1">
                <a:solidFill>
                  <a:srgbClr val="262626"/>
                </a:solidFill>
              </a:rPr>
            </a:br>
            <a:endParaRPr lang="en-US" sz="1800" b="1">
              <a:solidFill>
                <a:srgbClr val="262626"/>
              </a:solidFill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D69E7F72-3A82-4AC4-9EEC-5B0BAB7C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This device I made it because this way of charging save the battery long life and when battery charging it not warm yet.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3D36666D-6756-4BE5-A5F8-9EFF0B686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" r="23447" b="2"/>
          <a:stretch/>
        </p:blipFill>
        <p:spPr>
          <a:xfrm>
            <a:off x="5801639" y="609602"/>
            <a:ext cx="5366583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4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F75CD7-22D2-4079-84E0-3A10E74C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en-US" sz="4000" b="1"/>
              <a:t>20 - Smart touch switch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4A4691-DC9A-4E1A-97A2-7A716A89E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r>
              <a:rPr lang="en-US" sz="1800"/>
              <a:t>This circuit I designed it to made a life is easy it convert any switch to touch and you can control on or off to this switch by mobile from anywhere in the world 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BEDA897-753F-487C-8C33-65EE0C51A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824" r="-1" b="15280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75BE2-8D49-4099-A64F-DBF3AEA44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85" r="-2" b="-2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52A88-859B-4C37-8AE5-0AD37FF1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62626"/>
                </a:solidFill>
              </a:rPr>
              <a:t>21 - PWM controller for solar cell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9FB04C-32F5-4ED8-882C-F7802D199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I made this device to obtain a power from the solar cell at sunset and the circuit regulate the optimum power for charging the battery connected to the solar . 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7BF6A3-E7DE-4AB4-B9F9-D213C48CD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46" r="9529" b="-3"/>
          <a:stretch/>
        </p:blipFill>
        <p:spPr>
          <a:xfrm>
            <a:off x="5801649" y="609602"/>
            <a:ext cx="5366563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77AA-FCC4-41CD-81CA-5ADF8CFE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262626"/>
                </a:solidFill>
              </a:rPr>
              <a:t>23 - Tracking system for solar cell system.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999C27-12BA-4C4B-87FB-965A4CD7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262626"/>
                </a:solidFill>
              </a:rPr>
              <a:t>This system can track a  the sun to obtain the maximum power from sun .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399CEE7E-C5FD-4F00-85ED-8DE5C89D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40" y="609602"/>
            <a:ext cx="4204781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E15D8F5-87D0-452C-93FB-8CA3F98D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BCF8C7-8464-4B36-AF07-C89E5129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16566-722B-41C8-8B9F-B133B71E2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929A8C-ADE2-462E-A437-C028E464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17397E4-1968-4513-988E-69C130AC1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A0B6105-4183-4AEC-BDB1-E67B7B2C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C8DE72-DB9B-46B2-8975-994FC71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/>
              <a:t>24 - Gas pressure alarm device for hospital.</a:t>
            </a:r>
            <a:br>
              <a:rPr lang="en-US" sz="3400" b="1"/>
            </a:br>
            <a:endParaRPr lang="en-US" sz="3400" b="1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8B956C-6D95-401E-8C33-997227D9D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BCD90E7-F9D2-4C03-A641-415EFA656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21" r="1" b="13404"/>
          <a:stretch/>
        </p:blipFill>
        <p:spPr>
          <a:xfrm>
            <a:off x="1295401" y="3153522"/>
            <a:ext cx="2216907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9962E-7D1B-4026-B7F0-81EC78215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08" r="5" b="9819"/>
          <a:stretch/>
        </p:blipFill>
        <p:spPr>
          <a:xfrm>
            <a:off x="3837973" y="3153522"/>
            <a:ext cx="2229372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A75C683-1B9F-424B-944F-E667E228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33" y="1158023"/>
            <a:ext cx="4528947" cy="4696335"/>
          </a:xfrm>
        </p:spPr>
        <p:txBody>
          <a:bodyPr>
            <a:normAutofit/>
          </a:bodyPr>
          <a:lstStyle/>
          <a:p>
            <a:r>
              <a:rPr lang="en-US" dirty="0"/>
              <a:t>This device can detect the error in any line of gas in hospital and when this error is eliminated ,it give me a feed back and has a sound system also . </a:t>
            </a:r>
          </a:p>
        </p:txBody>
      </p:sp>
    </p:spTree>
    <p:extLst>
      <p:ext uri="{BB962C8B-B14F-4D97-AF65-F5344CB8AC3E}">
        <p14:creationId xmlns:p14="http://schemas.microsoft.com/office/powerpoint/2010/main" val="338492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A8CEE2-07AE-4E4F-8A7C-B56FA9702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528" y="607814"/>
            <a:ext cx="3936999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5429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6151576-DE51-43ED-85C4-8890EABB8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90" r="2" b="13656"/>
          <a:stretch/>
        </p:blipFill>
        <p:spPr>
          <a:xfrm>
            <a:off x="3073347" y="709874"/>
            <a:ext cx="5370208" cy="55674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0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22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4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34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0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0" name="Rectangle 36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6391467-C0BC-4825-A86E-738340918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804334"/>
            <a:ext cx="3936999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4857B-6E48-4F24-B998-ED374407C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1472089"/>
            <a:ext cx="4969932" cy="3913821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5017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0">
            <a:extLst>
              <a:ext uri="{FF2B5EF4-FFF2-40B4-BE49-F238E27FC236}">
                <a16:creationId xmlns:a16="http://schemas.microsoft.com/office/drawing/2014/main" id="{76AC4E34-D6A0-4E21-B145-FF6CC6214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DAF3C9-57D3-4380-91C8-0177A1E82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338E7C-2928-42FC-BA07-1B825D30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1FE40E-CC40-427F-AEFB-BB5EA0E97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2948D6-ACC1-4FAF-9E30-BD96CE34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4" name="Rectangle 16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523C27C-474F-4374-943E-8E6B2B39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734" y="804334"/>
            <a:ext cx="2887132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78DF768-B92A-4EB8-B308-835E178C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733" y="2031207"/>
            <a:ext cx="4969932" cy="2795586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9018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800" b="1" dirty="0">
                <a:solidFill>
                  <a:srgbClr val="262626"/>
                </a:solidFill>
              </a:rPr>
              <a:t>1 - Data logger circuit ( Feb. 2020 )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0" y="2430471"/>
            <a:ext cx="3128509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I made this kit to give a complete solution for all types of communication protocols like RS485, RS232, GPRS, and WIFI communication 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The kit contains  16 digital inputs, 16 analog input, backup power, and smart battery charger with the indications of battery levels.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The kit contain all types of protection like short circuit, reverse polarity, and ESD protection.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262626"/>
                </a:solidFill>
              </a:rPr>
              <a:t>The kit is designed on ALTIUM designer program.</a:t>
            </a: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ircuit board&#10;&#10;Description automatically generated">
            <a:extLst>
              <a:ext uri="{FF2B5EF4-FFF2-40B4-BE49-F238E27FC236}">
                <a16:creationId xmlns:a16="http://schemas.microsoft.com/office/drawing/2014/main" id="{C16EC941-6D69-4F70-AA4B-191E468F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5910" y="1116711"/>
            <a:ext cx="6098041" cy="4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1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672A3C0A-5679-4677-83C9-EAD97753F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E716587-0948-4FEE-BEC6-BA071DC0B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90" r="9475" b="-2"/>
          <a:stretch/>
        </p:blipFill>
        <p:spPr>
          <a:xfrm>
            <a:off x="804334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134FF03-B94E-48DC-8D72-9586BCAB9F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96" r="26574" b="2"/>
          <a:stretch/>
        </p:blipFill>
        <p:spPr>
          <a:xfrm>
            <a:off x="6335861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4611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06435D4-4007-4EA4-825A-E52D57FB9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51" r="2" b="14934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3" name="Picture 2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6AA1A6BB-9BDE-4BEC-BCC4-8C200EC33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69" r="13087" b="-1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93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3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672A3C0A-5679-4677-83C9-EAD97753F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4644F70-1CE7-42AF-8CB7-F4A40C36E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68" r="28698" b="-2"/>
          <a:stretch/>
        </p:blipFill>
        <p:spPr>
          <a:xfrm>
            <a:off x="804334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  <p:pic>
        <p:nvPicPr>
          <p:cNvPr id="7" name="Picture 6" descr="A hand holding a circuit board&#10;&#10;Description automatically generated with low confidence">
            <a:extLst>
              <a:ext uri="{FF2B5EF4-FFF2-40B4-BE49-F238E27FC236}">
                <a16:creationId xmlns:a16="http://schemas.microsoft.com/office/drawing/2014/main" id="{5B81C9B8-13BA-4247-8CA8-3A101944C8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21" r="25545" b="-2"/>
          <a:stretch/>
        </p:blipFill>
        <p:spPr>
          <a:xfrm>
            <a:off x="6335861" y="804334"/>
            <a:ext cx="5051804" cy="5249332"/>
          </a:xfrm>
          <a:prstGeom prst="rect">
            <a:avLst/>
          </a:prstGeom>
          <a:ln w="57150" cmpd="thickThin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233927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24B0B32-D59B-4E67-99B1-8318904C2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412" y="666795"/>
            <a:ext cx="9821176" cy="55244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D39F4C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748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E846F08-748C-480D-99BC-F39485ECC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656" b="-1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713BF96-EB0B-4361-A33F-4CA79AE36C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" r="26942" b="-1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2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10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B62ECAA-8AF8-458D-9E4F-7043BB4AF2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86" r="2" b="13360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7" name="Picture 6" descr="A picture containing text, floor, indoor, chair&#10;&#10;Description automatically generated">
            <a:extLst>
              <a:ext uri="{FF2B5EF4-FFF2-40B4-BE49-F238E27FC236}">
                <a16:creationId xmlns:a16="http://schemas.microsoft.com/office/drawing/2014/main" id="{32A0AAB6-8BFE-458E-828B-5AEF63470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97" r="9260" b="-1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6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48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53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7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2" name="Rectangle 13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6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AE5BC8-D0DE-4F60-9EBF-6419A07D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57" y="821114"/>
            <a:ext cx="10923087" cy="5215773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DD13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087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75FD6C96-C845-4489-A492-7355D4C25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98" r="1" b="26502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9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51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054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56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7" name="Rectangle 62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64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3" name="Picture 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19AE844F-4DCE-4B79-9120-31E7232FE7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58" r="-1" b="-1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0741980-4213-4CFE-AF12-49CF37F9B4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05" r="14151" b="-1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  <p:grpSp>
        <p:nvGrpSpPr>
          <p:cNvPr id="79" name="Group 66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68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0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924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626A-2FE5-465E-922E-56804F16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9EA268F-22F9-4087-BDCA-3D8992943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409" y="982132"/>
            <a:ext cx="10167605" cy="4389968"/>
          </a:xfrm>
        </p:spPr>
      </p:pic>
    </p:spTree>
    <p:extLst>
      <p:ext uri="{BB962C8B-B14F-4D97-AF65-F5344CB8AC3E}">
        <p14:creationId xmlns:p14="http://schemas.microsoft.com/office/powerpoint/2010/main" val="308258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D75FD42-C156-41A4-B68A-6C71A47E7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6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04A7BF-21E3-4BDF-9BE8-BEC32066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DCA9D1F-ED74-4AAB-8415-4F8B8BAB6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94" r="10910" b="-1"/>
          <a:stretch/>
        </p:blipFill>
        <p:spPr>
          <a:xfrm rot="16200000">
            <a:off x="3294944" y="-1993597"/>
            <a:ext cx="5567463" cy="1090128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0180162-DDE5-43C8-B0DC-645F4CA9D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40" name="Rounded Rectangle 21">
              <a:extLst>
                <a:ext uri="{FF2B5EF4-FFF2-40B4-BE49-F238E27FC236}">
                  <a16:creationId xmlns:a16="http://schemas.microsoft.com/office/drawing/2014/main" id="{16C9EE30-D91E-4DE1-8EEC-6A3AD1DD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8E1E1CD-6653-4129-A465-3CFB3A1CC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42" name="Rounded Rectangle 27">
              <a:extLst>
                <a:ext uri="{FF2B5EF4-FFF2-40B4-BE49-F238E27FC236}">
                  <a16:creationId xmlns:a16="http://schemas.microsoft.com/office/drawing/2014/main" id="{5424F715-2587-4418-AB8A-9B4218F34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F8A0F16-00E1-4B0A-9B6E-8906A111B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812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1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9" name="Rectangle 3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DC88B0C-6B81-48B4-B971-855DA6787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33795" y="-253940"/>
            <a:ext cx="5524411" cy="7365881"/>
          </a:xfrm>
          <a:prstGeom prst="rect">
            <a:avLst/>
          </a:prstGeom>
        </p:spPr>
      </p:pic>
      <p:sp>
        <p:nvSpPr>
          <p:cNvPr id="50" name="Rectangle 3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DADD65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2960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D2D961F-99C5-4BFE-965D-0B2C81C3E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79" r="1" b="21354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59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61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912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9886A1D7-F8F1-4C08-BD48-4A1769A26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5478C28-22F1-42DC-AD96-105196B7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8550258-B27F-47C4-A6D5-91106B546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81A6B2B-20D5-4923-A49D-527E1A040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1D1732C-77B3-4A38-8C9E-30B6ED19F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CD8886-7B74-4D12-B872-08E67C6C3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33B9362-D18F-4134-8820-B9040E373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DCA17AE-2E9C-49A6-9CB2-3052D3888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4" r="9383" b="-1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77AD3E4-5BB6-4B89-9F2F-89B66992A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4" r="26942" b="-1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B5A2449-B51C-4D3A-A926-4CBFF017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8" name="Rounded Rectangle 21">
              <a:extLst>
                <a:ext uri="{FF2B5EF4-FFF2-40B4-BE49-F238E27FC236}">
                  <a16:creationId xmlns:a16="http://schemas.microsoft.com/office/drawing/2014/main" id="{A5196EED-8A55-41CA-A723-1532B50A7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2027171-8057-4B98-BF4A-4E3E8DD4D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80" name="Rounded Rectangle 27">
              <a:extLst>
                <a:ext uri="{FF2B5EF4-FFF2-40B4-BE49-F238E27FC236}">
                  <a16:creationId xmlns:a16="http://schemas.microsoft.com/office/drawing/2014/main" id="{F3637DD1-5F67-407B-957C-45F97A78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srgbClr val="171717">
                  <a:alpha val="82745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A01E988-3506-4F7F-8552-F52D5802A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6719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DE72-DB9B-46B2-8975-994FC71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85" y="938924"/>
            <a:ext cx="6194131" cy="34168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 Smart Driving Test Board.</a:t>
            </a:r>
            <a:br>
              <a:rPr lang="en-US" sz="3400" b="1" dirty="0"/>
            </a:br>
            <a:endParaRPr lang="en-US" sz="3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7DB53-61C2-3CF0-AB00-4EBC8024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25" y="1609934"/>
            <a:ext cx="7381892" cy="42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DE72-DB9B-46B2-8975-994FC71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947384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262626"/>
                </a:solidFill>
              </a:rPr>
              <a:t>Car tracker devices.</a:t>
            </a:r>
            <a:br>
              <a:rPr lang="en-US" sz="4800" b="1" dirty="0">
                <a:solidFill>
                  <a:srgbClr val="262626"/>
                </a:solidFill>
              </a:rPr>
            </a:br>
            <a:endParaRPr lang="en-US" sz="4800" b="1" dirty="0">
              <a:solidFill>
                <a:srgbClr val="262626"/>
              </a:solidFill>
            </a:endParaRP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FE2E538-BF80-0C3B-B23C-E2C0D21B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90" y="982131"/>
            <a:ext cx="3927222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96423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 with many chips&#10;&#10;Description automatically generated with low confidence">
            <a:extLst>
              <a:ext uri="{FF2B5EF4-FFF2-40B4-BE49-F238E27FC236}">
                <a16:creationId xmlns:a16="http://schemas.microsoft.com/office/drawing/2014/main" id="{536552F9-CE93-310D-BAD2-D15B216F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55" b="25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0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DE72-DB9B-46B2-8975-994FC710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3128" y="1035698"/>
            <a:ext cx="12324344" cy="24491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25 – Chevron Radar for Abu Dhabi police with solar power.</a:t>
            </a:r>
            <a:br>
              <a:rPr lang="en-US" sz="3400" b="1" dirty="0"/>
            </a:br>
            <a:endParaRPr lang="en-US" sz="3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1B3A2-A9C0-E217-3A8B-BDB663AA7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83" y="1337532"/>
            <a:ext cx="5044006" cy="47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CDF12-DBFA-A576-C3AC-FD7701158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229925" y="1280610"/>
            <a:ext cx="4324386" cy="4392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128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B138A7A-2B83-4129-A317-245A64197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70" y="666795"/>
            <a:ext cx="6820260" cy="5524411"/>
          </a:xfrm>
          <a:prstGeom prst="rect">
            <a:avLst/>
          </a:prstGeom>
        </p:spPr>
      </p:pic>
      <p:sp>
        <p:nvSpPr>
          <p:cNvPr id="36" name="Rectangle 15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8EB4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9736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76F7D-21E8-4D0E-982C-08C865155D51}"/>
              </a:ext>
            </a:extLst>
          </p:cNvPr>
          <p:cNvSpPr txBox="1"/>
          <p:nvPr/>
        </p:nvSpPr>
        <p:spPr>
          <a:xfrm>
            <a:off x="3923821" y="2872269"/>
            <a:ext cx="420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YOUTUBE COURSES</a:t>
            </a:r>
          </a:p>
        </p:txBody>
      </p:sp>
    </p:spTree>
    <p:extLst>
      <p:ext uri="{BB962C8B-B14F-4D97-AF65-F5344CB8AC3E}">
        <p14:creationId xmlns:p14="http://schemas.microsoft.com/office/powerpoint/2010/main" val="131241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b="1" dirty="0">
                <a:solidFill>
                  <a:srgbClr val="262626"/>
                </a:solidFill>
              </a:rPr>
              <a:t>2 - contactless switches for elevator to overcome COVID-19  ( Jun. 2020 )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The circuit is designed so we can order floors in the elevator without touching the keys.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62626"/>
                </a:solidFill>
              </a:rPr>
              <a:t>The kit is designed on ALTIUM designer program and programmed with Arduino IDE.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262626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A51BADA3-B3C1-4A72-B76F-CD918BBA8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5910" y="1116711"/>
            <a:ext cx="6098041" cy="457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600" b="1" dirty="0">
                <a:solidFill>
                  <a:srgbClr val="262626"/>
                </a:solidFill>
              </a:rPr>
              <a:t>3 – Smart home system with 16 loads ( Jun. 2020 ) 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262626"/>
                </a:solidFill>
              </a:rPr>
              <a:t>This circuit depends on the esp8266 WIFI module and you can control 16 devices with it .</a:t>
            </a:r>
          </a:p>
          <a:p>
            <a:r>
              <a:rPr lang="en-US" sz="1800">
                <a:solidFill>
                  <a:srgbClr val="262626"/>
                </a:solidFill>
              </a:rPr>
              <a:t>The kit is designed on ALTIUM designer program and programmed with Arduino IDE.</a:t>
            </a:r>
          </a:p>
          <a:p>
            <a:endParaRPr lang="en-US" sz="1800">
              <a:solidFill>
                <a:srgbClr val="262626"/>
              </a:solidFill>
            </a:endParaRPr>
          </a:p>
          <a:p>
            <a:endParaRPr lang="en-US" sz="1800">
              <a:solidFill>
                <a:srgbClr val="262626"/>
              </a:solidFill>
            </a:endParaRPr>
          </a:p>
          <a:p>
            <a:endParaRPr lang="en-US" sz="1800">
              <a:solidFill>
                <a:srgbClr val="262626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772CD3BB-4D9C-4388-8817-69E6B0A58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7345" y="609602"/>
            <a:ext cx="3115170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2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0">
            <a:extLst>
              <a:ext uri="{FF2B5EF4-FFF2-40B4-BE49-F238E27FC236}">
                <a16:creationId xmlns:a16="http://schemas.microsoft.com/office/drawing/2014/main" id="{EE15D8F5-87D0-452C-93FB-8CA3F98D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42">
            <a:extLst>
              <a:ext uri="{FF2B5EF4-FFF2-40B4-BE49-F238E27FC236}">
                <a16:creationId xmlns:a16="http://schemas.microsoft.com/office/drawing/2014/main" id="{79BCF8C7-8464-4B36-AF07-C89E5129E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9A16566-722B-41C8-8B9F-B133B71E2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929A8C-ADE2-462E-A437-C028E464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7397E4-1968-4513-988E-69C130AC1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A0B6105-4183-4AEC-BDB1-E67B7B2C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700" b="1"/>
              <a:t>4 – Smart home system with 16 loads SMD ( Feb. 2020 ) </a:t>
            </a:r>
          </a:p>
        </p:txBody>
      </p:sp>
      <p:cxnSp>
        <p:nvCxnSpPr>
          <p:cNvPr id="55" name="Straight Connector 48">
            <a:extLst>
              <a:ext uri="{FF2B5EF4-FFF2-40B4-BE49-F238E27FC236}">
                <a16:creationId xmlns:a16="http://schemas.microsoft.com/office/drawing/2014/main" id="{5A8B956C-6D95-401E-8C33-997227D9D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indoor, sitting, small, sink&#10;&#10;Description automatically generated">
            <a:extLst>
              <a:ext uri="{FF2B5EF4-FFF2-40B4-BE49-F238E27FC236}">
                <a16:creationId xmlns:a16="http://schemas.microsoft.com/office/drawing/2014/main" id="{A688EB9B-FB30-4A46-96C2-DD703DC21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89" r="1" b="20036"/>
          <a:stretch/>
        </p:blipFill>
        <p:spPr>
          <a:xfrm>
            <a:off x="1295401" y="3153522"/>
            <a:ext cx="2216907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7" name="Content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DFF31EE5-C5EA-4B82-8675-26266761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5495" r="-3" b="13471"/>
          <a:stretch/>
        </p:blipFill>
        <p:spPr>
          <a:xfrm>
            <a:off x="3837973" y="3153522"/>
            <a:ext cx="2229372" cy="241890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6604033" y="1158023"/>
            <a:ext cx="4528947" cy="4696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circuit depends on the esp8266 WIFI module and you can control 16 devices with it .</a:t>
            </a:r>
          </a:p>
          <a:p>
            <a:r>
              <a:rPr lang="en-US"/>
              <a:t>The kit is designed on ALTIUM designer program and programmed with Arduino IDE.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1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600" b="1">
                <a:solidFill>
                  <a:srgbClr val="262626"/>
                </a:solidFill>
              </a:rPr>
              <a:t>5 – Switched Mode power supply (Nov. 2019) 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262626"/>
                </a:solidFill>
              </a:rPr>
              <a:t>The circuit is designed on ALTIUM designer.</a:t>
            </a:r>
          </a:p>
          <a:p>
            <a:endParaRPr lang="en-US" sz="1800">
              <a:solidFill>
                <a:srgbClr val="262626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DE767FA-B69C-4E95-934E-1CA8A9107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5910" y="918525"/>
            <a:ext cx="6098041" cy="49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95595-BA86-477A-ABF0-6B0AFD04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800" b="1">
                <a:solidFill>
                  <a:srgbClr val="262626"/>
                </a:solidFill>
              </a:rPr>
              <a:t>6 – DC power converter control (Jul. 2019) 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4CFBD70-2422-445D-8D4D-F87A52C733DF}"/>
              </a:ext>
            </a:extLst>
          </p:cNvPr>
          <p:cNvSpPr txBox="1">
            <a:spLocks/>
          </p:cNvSpPr>
          <p:nvPr/>
        </p:nvSpPr>
        <p:spPr>
          <a:xfrm>
            <a:off x="929141" y="2430471"/>
            <a:ext cx="2835464" cy="3552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262626"/>
                </a:solidFill>
              </a:rPr>
              <a:t>The circuit is designed on ALTIUM designer.</a:t>
            </a:r>
          </a:p>
          <a:p>
            <a:endParaRPr lang="en-US" sz="1800">
              <a:solidFill>
                <a:srgbClr val="262626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86BC73B1-EFAE-40F2-A0AD-FFC7B2D86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5910" y="651735"/>
            <a:ext cx="6098041" cy="55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570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988</Words>
  <Application>Microsoft Office PowerPoint</Application>
  <PresentationFormat>Widescreen</PresentationFormat>
  <Paragraphs>74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Garamond</vt:lpstr>
      <vt:lpstr>Organic</vt:lpstr>
      <vt:lpstr>My Projects </vt:lpstr>
      <vt:lpstr>1 – IOT system</vt:lpstr>
      <vt:lpstr>1 - Data logger circuit ( Feb. 2020 )</vt:lpstr>
      <vt:lpstr>PowerPoint Presentation</vt:lpstr>
      <vt:lpstr>2 - contactless switches for elevator to overcome COVID-19  ( Jun. 2020 )</vt:lpstr>
      <vt:lpstr>3 – Smart home system with 16 loads ( Jun. 2020 ) </vt:lpstr>
      <vt:lpstr>4 – Smart home system with 16 loads SMD ( Feb. 2020 ) </vt:lpstr>
      <vt:lpstr>5 – Switched Mode power supply (Nov. 2019) </vt:lpstr>
      <vt:lpstr>6 – DC power converter control (Jul. 2019) </vt:lpstr>
      <vt:lpstr>7 – Complete sound system for elevator (Mar. 2019) </vt:lpstr>
      <vt:lpstr>8 – Modular and Robust PID algorithm (Feb. 2019) </vt:lpstr>
      <vt:lpstr>10 – power inverter for solar cell (Oct. 2018) </vt:lpstr>
      <vt:lpstr>11 – control things using A9G GSM/GPRS (Jul. 2018) </vt:lpstr>
      <vt:lpstr>12 – Electronic circuit to control a medical chair (Mar. 2018) </vt:lpstr>
      <vt:lpstr>13 - CNC machine for fabricating printed circuit board</vt:lpstr>
      <vt:lpstr>14 - Power inverter using microcontroller</vt:lpstr>
      <vt:lpstr>15 - Stabilizer device for regulating electricity. </vt:lpstr>
      <vt:lpstr>16 - Embedded learning kit AVR , PIC , Arduino and ARM </vt:lpstr>
      <vt:lpstr>17 - Smart home system for controlling many devices . </vt:lpstr>
      <vt:lpstr>18 - Smart home system for controlling many devices . </vt:lpstr>
      <vt:lpstr>19 - A constant current/constant voltage charger for batteries. </vt:lpstr>
      <vt:lpstr>20 - Smart touch switch </vt:lpstr>
      <vt:lpstr>21 - PWM controller for solar cell system</vt:lpstr>
      <vt:lpstr>23 - Tracking system for solar cell system.</vt:lpstr>
      <vt:lpstr>24 - Gas pressure alarm device for hospital.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Smart Driving Test Board. </vt:lpstr>
      <vt:lpstr>Car tracker devices. </vt:lpstr>
      <vt:lpstr>PowerPoint Presentation</vt:lpstr>
      <vt:lpstr>25 – Chevron Radar for Abu Dhabi police with solar power.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Projects </dc:title>
  <dc:creator>Mohamed Elshamy</dc:creator>
  <cp:lastModifiedBy>Mohamed Elshamy</cp:lastModifiedBy>
  <cp:revision>2</cp:revision>
  <dcterms:created xsi:type="dcterms:W3CDTF">2020-08-17T00:48:38Z</dcterms:created>
  <dcterms:modified xsi:type="dcterms:W3CDTF">2022-10-31T19:53:39Z</dcterms:modified>
</cp:coreProperties>
</file>